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95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2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2" name="Slide Number Placeholder 1"/>
          <p:cNvSpPr>
            <a:spLocks noGrp="1"/>
          </p:cNvSpPr>
          <p:nvPr>
            <p:ph type="sldNum" sz="quarter" idx="10"/>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1257348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purple">
    <p:spTree>
      <p:nvGrpSpPr>
        <p:cNvPr id="1" name=""/>
        <p:cNvGrpSpPr/>
        <p:nvPr/>
      </p:nvGrpSpPr>
      <p:grpSpPr>
        <a:xfrm>
          <a:off x="0" y="0"/>
          <a:ext cx="0" cy="0"/>
          <a:chOff x="0" y="0"/>
          <a:chExt cx="0" cy="0"/>
        </a:xfrm>
      </p:grpSpPr>
      <p:sp>
        <p:nvSpPr>
          <p:cNvPr id="2" name="Rectangle 1"/>
          <p:cNvSpPr/>
          <p:nvPr userDrawn="1"/>
        </p:nvSpPr>
        <p:spPr>
          <a:xfrm>
            <a:off x="6095651" y="1825623"/>
            <a:ext cx="5327999" cy="3634003"/>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11" name="Text Placeholder 2"/>
          <p:cNvSpPr>
            <a:spLocks noGrp="1"/>
          </p:cNvSpPr>
          <p:nvPr>
            <p:ph type="body" sz="quarter" idx="10"/>
          </p:nvPr>
        </p:nvSpPr>
        <p:spPr>
          <a:xfrm>
            <a:off x="768350" y="1825624"/>
            <a:ext cx="5327300" cy="3634002"/>
          </a:xfrm>
          <a:solidFill>
            <a:schemeClr val="accent1"/>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9" name="Oval 8"/>
          <p:cNvSpPr/>
          <p:nvPr userDrawn="1"/>
        </p:nvSpPr>
        <p:spPr>
          <a:xfrm>
            <a:off x="5800375" y="3421170"/>
            <a:ext cx="590551" cy="442913"/>
          </a:xfrm>
          <a:prstGeom prst="ellipse">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8" name="Text Placeholder 2"/>
          <p:cNvSpPr>
            <a:spLocks noGrp="1"/>
          </p:cNvSpPr>
          <p:nvPr>
            <p:ph type="body" sz="quarter" idx="11"/>
          </p:nvPr>
        </p:nvSpPr>
        <p:spPr>
          <a:xfrm>
            <a:off x="6494107" y="1825623"/>
            <a:ext cx="4929544" cy="3634002"/>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Title 2"/>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3801914719"/>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s blue">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8" name="Rectangle 7"/>
          <p:cNvSpPr/>
          <p:nvPr userDrawn="1"/>
        </p:nvSpPr>
        <p:spPr>
          <a:xfrm>
            <a:off x="6095651" y="1825623"/>
            <a:ext cx="5327999" cy="3634003"/>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9" name="Text Placeholder 2"/>
          <p:cNvSpPr>
            <a:spLocks noGrp="1"/>
          </p:cNvSpPr>
          <p:nvPr>
            <p:ph type="body" sz="quarter" idx="10"/>
          </p:nvPr>
        </p:nvSpPr>
        <p:spPr>
          <a:xfrm>
            <a:off x="768350" y="1825624"/>
            <a:ext cx="5327301" cy="3634002"/>
          </a:xfrm>
          <a:solidFill>
            <a:schemeClr val="accent3"/>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Oval 9"/>
          <p:cNvSpPr/>
          <p:nvPr userDrawn="1"/>
        </p:nvSpPr>
        <p:spPr>
          <a:xfrm>
            <a:off x="5800375" y="3421170"/>
            <a:ext cx="590551" cy="44291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14" name="Text Placeholder 2"/>
          <p:cNvSpPr>
            <a:spLocks noGrp="1"/>
          </p:cNvSpPr>
          <p:nvPr>
            <p:ph type="body" sz="quarter" idx="11"/>
          </p:nvPr>
        </p:nvSpPr>
        <p:spPr>
          <a:xfrm>
            <a:off x="6494107" y="1825623"/>
            <a:ext cx="4929544" cy="3634002"/>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2053491295"/>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s gree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8" name="Rectangle 7"/>
          <p:cNvSpPr/>
          <p:nvPr userDrawn="1"/>
        </p:nvSpPr>
        <p:spPr>
          <a:xfrm>
            <a:off x="6095651" y="1825623"/>
            <a:ext cx="5327999" cy="3634003"/>
          </a:xfrm>
          <a:prstGeom prst="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9" name="Text Placeholder 2"/>
          <p:cNvSpPr>
            <a:spLocks noGrp="1"/>
          </p:cNvSpPr>
          <p:nvPr>
            <p:ph type="body" sz="quarter" idx="10"/>
          </p:nvPr>
        </p:nvSpPr>
        <p:spPr>
          <a:xfrm>
            <a:off x="768350" y="1825624"/>
            <a:ext cx="5327300" cy="3634002"/>
          </a:xfrm>
          <a:solidFill>
            <a:schemeClr val="accent5"/>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Oval 10"/>
          <p:cNvSpPr/>
          <p:nvPr userDrawn="1"/>
        </p:nvSpPr>
        <p:spPr>
          <a:xfrm>
            <a:off x="5800375" y="3421170"/>
            <a:ext cx="590551" cy="442913"/>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14" name="Text Placeholder 2"/>
          <p:cNvSpPr>
            <a:spLocks noGrp="1"/>
          </p:cNvSpPr>
          <p:nvPr>
            <p:ph type="body" sz="quarter" idx="11"/>
          </p:nvPr>
        </p:nvSpPr>
        <p:spPr>
          <a:xfrm>
            <a:off x="6494107" y="1825623"/>
            <a:ext cx="4929544" cy="3634002"/>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439340106"/>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lumns orange">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8" name="Rectangle 7"/>
          <p:cNvSpPr/>
          <p:nvPr userDrawn="1"/>
        </p:nvSpPr>
        <p:spPr>
          <a:xfrm>
            <a:off x="6095651" y="1825623"/>
            <a:ext cx="5327999" cy="3634003"/>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9" name="Text Placeholder 2"/>
          <p:cNvSpPr>
            <a:spLocks noGrp="1"/>
          </p:cNvSpPr>
          <p:nvPr>
            <p:ph type="body" sz="quarter" idx="10"/>
          </p:nvPr>
        </p:nvSpPr>
        <p:spPr>
          <a:xfrm>
            <a:off x="768350" y="1825624"/>
            <a:ext cx="5327300" cy="3634002"/>
          </a:xfrm>
          <a:solidFill>
            <a:schemeClr val="accent4"/>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Oval 10"/>
          <p:cNvSpPr/>
          <p:nvPr userDrawn="1"/>
        </p:nvSpPr>
        <p:spPr>
          <a:xfrm>
            <a:off x="5800375" y="3421170"/>
            <a:ext cx="590551" cy="442913"/>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14" name="Text Placeholder 2"/>
          <p:cNvSpPr>
            <a:spLocks noGrp="1"/>
          </p:cNvSpPr>
          <p:nvPr>
            <p:ph type="body" sz="quarter" idx="11"/>
          </p:nvPr>
        </p:nvSpPr>
        <p:spPr>
          <a:xfrm>
            <a:off x="6494107" y="1825623"/>
            <a:ext cx="4929544" cy="3634002"/>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1203563502"/>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s re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8" name="Rectangle 7"/>
          <p:cNvSpPr/>
          <p:nvPr userDrawn="1"/>
        </p:nvSpPr>
        <p:spPr>
          <a:xfrm>
            <a:off x="6095651" y="1825623"/>
            <a:ext cx="5327999" cy="3634003"/>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9" name="Text Placeholder 2"/>
          <p:cNvSpPr>
            <a:spLocks noGrp="1"/>
          </p:cNvSpPr>
          <p:nvPr>
            <p:ph type="body" sz="quarter" idx="10"/>
          </p:nvPr>
        </p:nvSpPr>
        <p:spPr>
          <a:xfrm>
            <a:off x="768350" y="1825624"/>
            <a:ext cx="5327300" cy="3634002"/>
          </a:xfrm>
          <a:solidFill>
            <a:schemeClr val="accent6"/>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Oval 10"/>
          <p:cNvSpPr/>
          <p:nvPr userDrawn="1"/>
        </p:nvSpPr>
        <p:spPr>
          <a:xfrm>
            <a:off x="5800375" y="3421170"/>
            <a:ext cx="590551" cy="442913"/>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14" name="Text Placeholder 2"/>
          <p:cNvSpPr>
            <a:spLocks noGrp="1"/>
          </p:cNvSpPr>
          <p:nvPr>
            <p:ph type="body" sz="quarter" idx="11"/>
          </p:nvPr>
        </p:nvSpPr>
        <p:spPr>
          <a:xfrm>
            <a:off x="6494107" y="1825623"/>
            <a:ext cx="4929544" cy="3634002"/>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1798348506"/>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s gre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GB"/>
          </a:p>
        </p:txBody>
      </p:sp>
      <p:sp>
        <p:nvSpPr>
          <p:cNvPr id="8" name="Rectangle 7"/>
          <p:cNvSpPr/>
          <p:nvPr userDrawn="1"/>
        </p:nvSpPr>
        <p:spPr>
          <a:xfrm>
            <a:off x="6095651" y="1825623"/>
            <a:ext cx="5327999" cy="3634003"/>
          </a:xfrm>
          <a:prstGeom prst="rect">
            <a:avLst/>
          </a:prstGeom>
          <a:solidFill>
            <a:schemeClr val="accent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9" name="Text Placeholder 2"/>
          <p:cNvSpPr>
            <a:spLocks noGrp="1"/>
          </p:cNvSpPr>
          <p:nvPr>
            <p:ph type="body" sz="quarter" idx="10"/>
          </p:nvPr>
        </p:nvSpPr>
        <p:spPr>
          <a:xfrm>
            <a:off x="768350" y="1825624"/>
            <a:ext cx="5327300" cy="3634002"/>
          </a:xfrm>
          <a:solidFill>
            <a:schemeClr val="accent2"/>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Oval 10"/>
          <p:cNvSpPr/>
          <p:nvPr userDrawn="1"/>
        </p:nvSpPr>
        <p:spPr>
          <a:xfrm>
            <a:off x="5800375" y="3421170"/>
            <a:ext cx="590551" cy="442913"/>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14" name="Text Placeholder 2"/>
          <p:cNvSpPr>
            <a:spLocks noGrp="1"/>
          </p:cNvSpPr>
          <p:nvPr>
            <p:ph type="body" sz="quarter" idx="11"/>
          </p:nvPr>
        </p:nvSpPr>
        <p:spPr>
          <a:xfrm>
            <a:off x="6494107" y="1825623"/>
            <a:ext cx="4929544" cy="3634002"/>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265559529"/>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wo columns grey">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768350" y="1825624"/>
            <a:ext cx="10655300" cy="4448176"/>
          </a:xfrm>
          <a:solidFill>
            <a:schemeClr val="accent1"/>
          </a:solidFill>
        </p:spPr>
        <p:txBody>
          <a:bodyPr lIns="72000" tIns="72000" rIns="72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Title 7"/>
          <p:cNvSpPr>
            <a:spLocks noGrp="1"/>
          </p:cNvSpPr>
          <p:nvPr>
            <p:ph type="title"/>
          </p:nvPr>
        </p:nvSpPr>
        <p:spPr/>
        <p:txBody>
          <a:bodyPr/>
          <a:lstStyle/>
          <a:p>
            <a:r>
              <a:rPr lang="en-US"/>
              <a:t>Click to edit Master title style</a:t>
            </a:r>
            <a:endParaRPr lang="en-GB"/>
          </a:p>
        </p:txBody>
      </p:sp>
      <p:sp>
        <p:nvSpPr>
          <p:cNvPr id="4" name="Slide Number Placeholder 3"/>
          <p:cNvSpPr>
            <a:spLocks noGrp="1"/>
          </p:cNvSpPr>
          <p:nvPr>
            <p:ph type="sldNum" sz="quarter" idx="11"/>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31234624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ootage">
    <p:spTree>
      <p:nvGrpSpPr>
        <p:cNvPr id="1" name=""/>
        <p:cNvGrpSpPr/>
        <p:nvPr/>
      </p:nvGrpSpPr>
      <p:grpSpPr>
        <a:xfrm>
          <a:off x="0" y="0"/>
          <a:ext cx="0" cy="0"/>
          <a:chOff x="0" y="0"/>
          <a:chExt cx="0" cy="0"/>
        </a:xfrm>
      </p:grpSpPr>
      <p:sp>
        <p:nvSpPr>
          <p:cNvPr id="7" name="Media Placeholder 8"/>
          <p:cNvSpPr>
            <a:spLocks noGrp="1"/>
          </p:cNvSpPr>
          <p:nvPr>
            <p:ph type="media" sz="quarter" idx="12" hasCustomPrompt="1"/>
          </p:nvPr>
        </p:nvSpPr>
        <p:spPr>
          <a:xfrm>
            <a:off x="1" y="0"/>
            <a:ext cx="12191999" cy="6858000"/>
          </a:xfrm>
          <a:prstGeom prst="rect">
            <a:avLst/>
          </a:prstGeom>
        </p:spPr>
        <p:txBody>
          <a:bodyPr vert="horz" lIns="0" tIns="0" rIns="0" bIns="0" anchor="ctr" anchorCtr="1">
            <a:normAutofit/>
          </a:bodyPr>
          <a:lstStyle>
            <a:lvl1pPr marL="0" indent="0">
              <a:buNone/>
              <a:defRPr sz="1300">
                <a:solidFill>
                  <a:schemeClr val="accent3"/>
                </a:solidFill>
              </a:defRPr>
            </a:lvl1pPr>
          </a:lstStyle>
          <a:p>
            <a:r>
              <a:rPr lang="en-US" dirty="0"/>
              <a:t>Click icon to insert footage</a:t>
            </a:r>
          </a:p>
        </p:txBody>
      </p:sp>
    </p:spTree>
    <p:extLst>
      <p:ext uri="{BB962C8B-B14F-4D97-AF65-F5344CB8AC3E}">
        <p14:creationId xmlns:p14="http://schemas.microsoft.com/office/powerpoint/2010/main" val="40142407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629328" y="479429"/>
            <a:ext cx="10938256" cy="1125005"/>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625827" y="1955799"/>
            <a:ext cx="5317775"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6239933" y="1955799"/>
            <a:ext cx="5328000"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33563717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629328" y="479429"/>
            <a:ext cx="10938256" cy="1125005"/>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625827" y="1955799"/>
            <a:ext cx="5317775"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6239933" y="1955799"/>
            <a:ext cx="5328000"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3607717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Bullet lis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768350" y="1825624"/>
            <a:ext cx="10655300" cy="4448176"/>
          </a:xfrm>
        </p:spPr>
        <p:txBody>
          <a:bodyPr>
            <a:noAutofit/>
          </a:bodyPr>
          <a:lstStyle>
            <a:lvl4pPr>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9" name="Title 8"/>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1"/>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10625050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629328" y="479429"/>
            <a:ext cx="10938256" cy="1125005"/>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625827" y="1955799"/>
            <a:ext cx="5317775"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6239933" y="1955799"/>
            <a:ext cx="5328000"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054159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Divider - 2 Purp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cxnSp>
        <p:nvCxnSpPr>
          <p:cNvPr id="5" name="Straight Connector 4"/>
          <p:cNvCxnSpPr/>
          <p:nvPr userDrawn="1"/>
        </p:nvCxnSpPr>
        <p:spPr>
          <a:xfrm>
            <a:off x="625829" y="6517112"/>
            <a:ext cx="3501673" cy="0"/>
          </a:xfrm>
          <a:prstGeom prst="line">
            <a:avLst/>
          </a:prstGeom>
          <a:ln w="19050" cap="rnd">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Title 13"/>
          <p:cNvSpPr>
            <a:spLocks noGrp="1"/>
          </p:cNvSpPr>
          <p:nvPr>
            <p:ph type="title" hasCustomPrompt="1"/>
          </p:nvPr>
        </p:nvSpPr>
        <p:spPr>
          <a:xfrm>
            <a:off x="624417" y="3492501"/>
            <a:ext cx="10943163" cy="2092741"/>
          </a:xfrm>
          <a:prstGeom prst="rect">
            <a:avLst/>
          </a:prstGeom>
        </p:spPr>
        <p:txBody>
          <a:bodyPr vert="horz" lIns="0" rIns="0"/>
          <a:lstStyle>
            <a:lvl1pPr algn="l" rtl="0">
              <a:lnSpc>
                <a:spcPts val="3400"/>
              </a:lnSpc>
              <a:defRPr sz="3000" b="1">
                <a:solidFill>
                  <a:srgbClr val="FFFFFF"/>
                </a:solidFill>
                <a:latin typeface="+mn-lt"/>
              </a:defRPr>
            </a:lvl1pPr>
          </a:lstStyle>
          <a:p>
            <a:pPr rtl="0">
              <a:lnSpc>
                <a:spcPts val="3400"/>
              </a:lnSpc>
            </a:pPr>
            <a:r>
              <a:rPr lang="en-US" dirty="0"/>
              <a:t>Click here to add title</a:t>
            </a:r>
            <a:br>
              <a:rPr lang="en-US" dirty="0"/>
            </a:br>
            <a:r>
              <a:rPr lang="en-US" dirty="0"/>
              <a:t>on two decks</a:t>
            </a:r>
          </a:p>
        </p:txBody>
      </p:sp>
      <p:sp>
        <p:nvSpPr>
          <p:cNvPr id="8" name="Text Placeholder 3"/>
          <p:cNvSpPr>
            <a:spLocks noGrp="1"/>
          </p:cNvSpPr>
          <p:nvPr>
            <p:ph type="body" sz="quarter" idx="13" hasCustomPrompt="1"/>
          </p:nvPr>
        </p:nvSpPr>
        <p:spPr>
          <a:xfrm>
            <a:off x="768351" y="1604434"/>
            <a:ext cx="10799235" cy="852593"/>
          </a:xfrm>
          <a:prstGeom prst="rect">
            <a:avLst/>
          </a:prstGeom>
        </p:spPr>
        <p:txBody>
          <a:bodyPr vert="horz" lIns="0" tIns="0" rIns="0" bIns="0" anchor="b" anchorCtr="0"/>
          <a:lstStyle>
            <a:lvl1pPr marL="0" indent="0">
              <a:lnSpc>
                <a:spcPts val="4000"/>
              </a:lnSpc>
              <a:spcBef>
                <a:spcPts val="0"/>
              </a:spcBef>
              <a:buNone/>
              <a:defRPr sz="3600" b="1">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title style</a:t>
            </a:r>
          </a:p>
        </p:txBody>
      </p:sp>
      <p:sp>
        <p:nvSpPr>
          <p:cNvPr id="9" name="Copyright"/>
          <p:cNvSpPr txBox="1"/>
          <p:nvPr userDrawn="1"/>
        </p:nvSpPr>
        <p:spPr>
          <a:xfrm>
            <a:off x="874937" y="6540839"/>
            <a:ext cx="3215833" cy="246221"/>
          </a:xfrm>
          <a:prstGeom prst="rect">
            <a:avLst/>
          </a:prstGeom>
          <a:noFill/>
        </p:spPr>
        <p:txBody>
          <a:bodyPr wrap="square" lIns="0" rIns="0" rtlCol="0" anchor="ctr" anchorCtr="0">
            <a:noAutofit/>
          </a:bodyPr>
          <a:lstStyle/>
          <a:p>
            <a:pPr algn="l"/>
            <a:r>
              <a:rPr lang="en-US" sz="600">
                <a:solidFill>
                  <a:schemeClr val="bg1"/>
                </a:solidFill>
              </a:rPr>
              <a:t>©2019 Grant Thornton India LLP. All rights reserved.</a:t>
            </a:r>
            <a:endParaRPr lang="en-GB" sz="600" dirty="0">
              <a:solidFill>
                <a:schemeClr val="bg1"/>
              </a:solidFill>
            </a:endParaRPr>
          </a:p>
        </p:txBody>
      </p:sp>
    </p:spTree>
    <p:extLst>
      <p:ext uri="{BB962C8B-B14F-4D97-AF65-F5344CB8AC3E}">
        <p14:creationId xmlns:p14="http://schemas.microsoft.com/office/powerpoint/2010/main" val="26538960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2_Divider - 2 Purp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cxnSp>
        <p:nvCxnSpPr>
          <p:cNvPr id="5" name="Straight Connector 4"/>
          <p:cNvCxnSpPr/>
          <p:nvPr userDrawn="1"/>
        </p:nvCxnSpPr>
        <p:spPr>
          <a:xfrm>
            <a:off x="625829" y="6517112"/>
            <a:ext cx="3501673" cy="0"/>
          </a:xfrm>
          <a:prstGeom prst="line">
            <a:avLst/>
          </a:prstGeom>
          <a:ln w="19050" cap="rnd">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8" name="Text Placeholder 3"/>
          <p:cNvSpPr>
            <a:spLocks noGrp="1"/>
          </p:cNvSpPr>
          <p:nvPr>
            <p:ph type="body" sz="quarter" idx="13" hasCustomPrompt="1"/>
          </p:nvPr>
        </p:nvSpPr>
        <p:spPr>
          <a:xfrm>
            <a:off x="768351" y="584205"/>
            <a:ext cx="10799235" cy="828666"/>
          </a:xfrm>
          <a:prstGeom prst="rect">
            <a:avLst/>
          </a:prstGeom>
        </p:spPr>
        <p:txBody>
          <a:bodyPr vert="horz" lIns="0" tIns="0" rIns="0" bIns="0" anchor="b" anchorCtr="0"/>
          <a:lstStyle>
            <a:lvl1pPr marL="0" indent="0">
              <a:lnSpc>
                <a:spcPts val="4000"/>
              </a:lnSpc>
              <a:spcBef>
                <a:spcPts val="0"/>
              </a:spcBef>
              <a:buNone/>
              <a:defRPr sz="3600" b="1">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title style</a:t>
            </a:r>
          </a:p>
        </p:txBody>
      </p:sp>
      <p:sp>
        <p:nvSpPr>
          <p:cNvPr id="9" name="Copyright"/>
          <p:cNvSpPr txBox="1"/>
          <p:nvPr userDrawn="1"/>
        </p:nvSpPr>
        <p:spPr>
          <a:xfrm>
            <a:off x="874937" y="6540839"/>
            <a:ext cx="3215833" cy="246221"/>
          </a:xfrm>
          <a:prstGeom prst="rect">
            <a:avLst/>
          </a:prstGeom>
          <a:noFill/>
        </p:spPr>
        <p:txBody>
          <a:bodyPr wrap="square" lIns="0" rIns="0" rtlCol="0" anchor="ctr" anchorCtr="0">
            <a:noAutofit/>
          </a:bodyPr>
          <a:lstStyle/>
          <a:p>
            <a:pPr algn="l"/>
            <a:r>
              <a:rPr lang="en-US" sz="600" dirty="0">
                <a:solidFill>
                  <a:schemeClr val="bg1"/>
                </a:solidFill>
              </a:rPr>
              <a:t>©2021 Grant Thornton Bharat LLP. All rights reserved.</a:t>
            </a:r>
            <a:endParaRPr lang="en-GB" sz="600" dirty="0">
              <a:solidFill>
                <a:schemeClr val="bg1"/>
              </a:solidFill>
            </a:endParaRPr>
          </a:p>
        </p:txBody>
      </p:sp>
      <p:sp>
        <p:nvSpPr>
          <p:cNvPr id="6" name="Slide Number Placeholder 5"/>
          <p:cNvSpPr>
            <a:spLocks noGrp="1"/>
          </p:cNvSpPr>
          <p:nvPr>
            <p:ph type="sldNum" sz="quarter" idx="14"/>
          </p:nvPr>
        </p:nvSpPr>
        <p:spPr/>
        <p:txBody>
          <a:bodyPr/>
          <a:lstStyle>
            <a:lvl1pPr algn="l">
              <a:defRPr>
                <a:solidFill>
                  <a:schemeClr val="bg1"/>
                </a:solidFill>
              </a:defRPr>
            </a:lvl1pPr>
          </a:lstStyle>
          <a:p>
            <a:fld id="{2FF48407-9AE9-463E-9826-84A5E1C60740}" type="slidenum">
              <a:rPr lang="en-GB" smtClean="0"/>
              <a:pPr/>
              <a:t>‹#›</a:t>
            </a:fld>
            <a:endParaRPr lang="en-GB" dirty="0"/>
          </a:p>
        </p:txBody>
      </p:sp>
    </p:spTree>
    <p:extLst>
      <p:ext uri="{BB962C8B-B14F-4D97-AF65-F5344CB8AC3E}">
        <p14:creationId xmlns:p14="http://schemas.microsoft.com/office/powerpoint/2010/main" val="2218484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Profile multi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CB59B-676E-492F-93D7-84F54FB599DF}"/>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890D81DE-209F-408A-9F70-0CEA8EAB0058}"/>
              </a:ext>
            </a:extLst>
          </p:cNvPr>
          <p:cNvSpPr>
            <a:spLocks noGrp="1"/>
          </p:cNvSpPr>
          <p:nvPr>
            <p:ph type="sldNum" sz="quarter" idx="10"/>
          </p:nvPr>
        </p:nvSpPr>
        <p:spPr/>
        <p:txBody>
          <a:bodyPr/>
          <a:lstStyle/>
          <a:p>
            <a:fld id="{8917037F-13F4-43B6-99FF-D710FE0C4777}" type="slidenum">
              <a:rPr lang="en-GB" smtClean="0"/>
              <a:pPr/>
              <a:t>‹#›</a:t>
            </a:fld>
            <a:endParaRPr lang="en-GB" dirty="0"/>
          </a:p>
        </p:txBody>
      </p:sp>
      <p:sp>
        <p:nvSpPr>
          <p:cNvPr id="5" name="Picture Placeholder 4">
            <a:extLst>
              <a:ext uri="{FF2B5EF4-FFF2-40B4-BE49-F238E27FC236}">
                <a16:creationId xmlns:a16="http://schemas.microsoft.com/office/drawing/2014/main" id="{1F412F12-63D1-4BEC-B154-ED2A77412F62}"/>
              </a:ext>
            </a:extLst>
          </p:cNvPr>
          <p:cNvSpPr>
            <a:spLocks noGrp="1"/>
          </p:cNvSpPr>
          <p:nvPr>
            <p:ph type="pic" sz="quarter" idx="11"/>
          </p:nvPr>
        </p:nvSpPr>
        <p:spPr>
          <a:xfrm>
            <a:off x="1238590" y="1948181"/>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16" name="Text Placeholder 15">
            <a:extLst>
              <a:ext uri="{FF2B5EF4-FFF2-40B4-BE49-F238E27FC236}">
                <a16:creationId xmlns:a16="http://schemas.microsoft.com/office/drawing/2014/main" id="{6B70CC2B-662A-4E43-B664-2A827623137B}"/>
              </a:ext>
            </a:extLst>
          </p:cNvPr>
          <p:cNvSpPr>
            <a:spLocks noGrp="1"/>
          </p:cNvSpPr>
          <p:nvPr>
            <p:ph type="body" sz="quarter" idx="17" hasCustomPrompt="1"/>
          </p:nvPr>
        </p:nvSpPr>
        <p:spPr>
          <a:xfrm>
            <a:off x="629328" y="3333753"/>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17" name="Text Placeholder 15">
            <a:extLst>
              <a:ext uri="{FF2B5EF4-FFF2-40B4-BE49-F238E27FC236}">
                <a16:creationId xmlns:a16="http://schemas.microsoft.com/office/drawing/2014/main" id="{A3CAEB05-A1CB-466C-B712-415C8376B91D}"/>
              </a:ext>
            </a:extLst>
          </p:cNvPr>
          <p:cNvSpPr>
            <a:spLocks noGrp="1"/>
          </p:cNvSpPr>
          <p:nvPr>
            <p:ph type="body" sz="quarter" idx="18" hasCustomPrompt="1"/>
          </p:nvPr>
        </p:nvSpPr>
        <p:spPr>
          <a:xfrm>
            <a:off x="3442969" y="3333753"/>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18" name="Text Placeholder 15">
            <a:extLst>
              <a:ext uri="{FF2B5EF4-FFF2-40B4-BE49-F238E27FC236}">
                <a16:creationId xmlns:a16="http://schemas.microsoft.com/office/drawing/2014/main" id="{247AF140-468F-4E5F-98BD-DE353F1F1DEC}"/>
              </a:ext>
            </a:extLst>
          </p:cNvPr>
          <p:cNvSpPr>
            <a:spLocks noGrp="1"/>
          </p:cNvSpPr>
          <p:nvPr>
            <p:ph type="body" sz="quarter" idx="19" hasCustomPrompt="1"/>
          </p:nvPr>
        </p:nvSpPr>
        <p:spPr>
          <a:xfrm>
            <a:off x="6256607" y="3333753"/>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19" name="Text Placeholder 15">
            <a:extLst>
              <a:ext uri="{FF2B5EF4-FFF2-40B4-BE49-F238E27FC236}">
                <a16:creationId xmlns:a16="http://schemas.microsoft.com/office/drawing/2014/main" id="{A6750E76-4A09-476B-A228-E5CB0CE4E84F}"/>
              </a:ext>
            </a:extLst>
          </p:cNvPr>
          <p:cNvSpPr>
            <a:spLocks noGrp="1"/>
          </p:cNvSpPr>
          <p:nvPr>
            <p:ph type="body" sz="quarter" idx="20" hasCustomPrompt="1"/>
          </p:nvPr>
        </p:nvSpPr>
        <p:spPr>
          <a:xfrm>
            <a:off x="9070247" y="3333753"/>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28" name="Picture Placeholder 4">
            <a:extLst>
              <a:ext uri="{FF2B5EF4-FFF2-40B4-BE49-F238E27FC236}">
                <a16:creationId xmlns:a16="http://schemas.microsoft.com/office/drawing/2014/main" id="{E6001FB9-A96F-4D0C-8E9C-3CCA8A2689B1}"/>
              </a:ext>
            </a:extLst>
          </p:cNvPr>
          <p:cNvSpPr>
            <a:spLocks noGrp="1"/>
          </p:cNvSpPr>
          <p:nvPr>
            <p:ph type="pic" sz="quarter" idx="21"/>
          </p:nvPr>
        </p:nvSpPr>
        <p:spPr>
          <a:xfrm>
            <a:off x="4174831" y="1948181"/>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29" name="Picture Placeholder 4">
            <a:extLst>
              <a:ext uri="{FF2B5EF4-FFF2-40B4-BE49-F238E27FC236}">
                <a16:creationId xmlns:a16="http://schemas.microsoft.com/office/drawing/2014/main" id="{B7142F9E-6499-4C2D-82FC-591B62772CC5}"/>
              </a:ext>
            </a:extLst>
          </p:cNvPr>
          <p:cNvSpPr>
            <a:spLocks noGrp="1"/>
          </p:cNvSpPr>
          <p:nvPr>
            <p:ph type="pic" sz="quarter" idx="22"/>
          </p:nvPr>
        </p:nvSpPr>
        <p:spPr>
          <a:xfrm>
            <a:off x="6865869" y="1948181"/>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30" name="Picture Placeholder 4">
            <a:extLst>
              <a:ext uri="{FF2B5EF4-FFF2-40B4-BE49-F238E27FC236}">
                <a16:creationId xmlns:a16="http://schemas.microsoft.com/office/drawing/2014/main" id="{548E5080-8600-4FFB-8EB4-63B4D71D26A6}"/>
              </a:ext>
            </a:extLst>
          </p:cNvPr>
          <p:cNvSpPr>
            <a:spLocks noGrp="1"/>
          </p:cNvSpPr>
          <p:nvPr>
            <p:ph type="pic" sz="quarter" idx="23"/>
          </p:nvPr>
        </p:nvSpPr>
        <p:spPr>
          <a:xfrm>
            <a:off x="9679509" y="1948181"/>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31" name="Picture Placeholder 4">
            <a:extLst>
              <a:ext uri="{FF2B5EF4-FFF2-40B4-BE49-F238E27FC236}">
                <a16:creationId xmlns:a16="http://schemas.microsoft.com/office/drawing/2014/main" id="{D05600CC-FCBB-4EE5-82F7-CBB5FF36E679}"/>
              </a:ext>
            </a:extLst>
          </p:cNvPr>
          <p:cNvSpPr>
            <a:spLocks noGrp="1"/>
          </p:cNvSpPr>
          <p:nvPr>
            <p:ph type="pic" sz="quarter" idx="24"/>
          </p:nvPr>
        </p:nvSpPr>
        <p:spPr>
          <a:xfrm>
            <a:off x="1238590" y="4222359"/>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32" name="Text Placeholder 15">
            <a:extLst>
              <a:ext uri="{FF2B5EF4-FFF2-40B4-BE49-F238E27FC236}">
                <a16:creationId xmlns:a16="http://schemas.microsoft.com/office/drawing/2014/main" id="{24C20755-5B53-499C-8989-A4CDBF3ACAD5}"/>
              </a:ext>
            </a:extLst>
          </p:cNvPr>
          <p:cNvSpPr>
            <a:spLocks noGrp="1"/>
          </p:cNvSpPr>
          <p:nvPr>
            <p:ph type="body" sz="quarter" idx="25" hasCustomPrompt="1"/>
          </p:nvPr>
        </p:nvSpPr>
        <p:spPr>
          <a:xfrm>
            <a:off x="629328" y="5607931"/>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33" name="Text Placeholder 15">
            <a:extLst>
              <a:ext uri="{FF2B5EF4-FFF2-40B4-BE49-F238E27FC236}">
                <a16:creationId xmlns:a16="http://schemas.microsoft.com/office/drawing/2014/main" id="{7A257071-AE28-4B53-9CB6-547CE577ED07}"/>
              </a:ext>
            </a:extLst>
          </p:cNvPr>
          <p:cNvSpPr>
            <a:spLocks noGrp="1"/>
          </p:cNvSpPr>
          <p:nvPr>
            <p:ph type="body" sz="quarter" idx="26" hasCustomPrompt="1"/>
          </p:nvPr>
        </p:nvSpPr>
        <p:spPr>
          <a:xfrm>
            <a:off x="3442969" y="5607931"/>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34" name="Text Placeholder 15">
            <a:extLst>
              <a:ext uri="{FF2B5EF4-FFF2-40B4-BE49-F238E27FC236}">
                <a16:creationId xmlns:a16="http://schemas.microsoft.com/office/drawing/2014/main" id="{F9ACEFFF-7244-43A5-8A50-4DB855B321D9}"/>
              </a:ext>
            </a:extLst>
          </p:cNvPr>
          <p:cNvSpPr>
            <a:spLocks noGrp="1"/>
          </p:cNvSpPr>
          <p:nvPr>
            <p:ph type="body" sz="quarter" idx="27" hasCustomPrompt="1"/>
          </p:nvPr>
        </p:nvSpPr>
        <p:spPr>
          <a:xfrm>
            <a:off x="6256607" y="5607931"/>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35" name="Text Placeholder 15">
            <a:extLst>
              <a:ext uri="{FF2B5EF4-FFF2-40B4-BE49-F238E27FC236}">
                <a16:creationId xmlns:a16="http://schemas.microsoft.com/office/drawing/2014/main" id="{3EE64906-DB5B-431F-B9AC-1B6BFECB93EB}"/>
              </a:ext>
            </a:extLst>
          </p:cNvPr>
          <p:cNvSpPr>
            <a:spLocks noGrp="1"/>
          </p:cNvSpPr>
          <p:nvPr>
            <p:ph type="body" sz="quarter" idx="28" hasCustomPrompt="1"/>
          </p:nvPr>
        </p:nvSpPr>
        <p:spPr>
          <a:xfrm>
            <a:off x="9070247" y="5607931"/>
            <a:ext cx="2501223" cy="679449"/>
          </a:xfrm>
        </p:spPr>
        <p:txBody>
          <a:bodyPr/>
          <a:lstStyle>
            <a:lvl1pPr marL="0" indent="0" algn="ctr">
              <a:buFontTx/>
              <a:buNone/>
              <a:defRPr sz="1400" b="1">
                <a:solidFill>
                  <a:schemeClr val="accent1"/>
                </a:solidFill>
              </a:defRPr>
            </a:lvl1pPr>
            <a:lvl2pPr marL="0" indent="0" algn="ctr">
              <a:buFontTx/>
              <a:buNone/>
              <a:defRPr sz="1200"/>
            </a:lvl2pPr>
          </a:lstStyle>
          <a:p>
            <a:pPr lvl="0"/>
            <a:r>
              <a:rPr lang="en-US" dirty="0"/>
              <a:t>Name to go here</a:t>
            </a:r>
          </a:p>
          <a:p>
            <a:pPr lvl="1"/>
            <a:r>
              <a:rPr lang="en-US" dirty="0"/>
              <a:t>Title to go here</a:t>
            </a:r>
            <a:endParaRPr lang="en-GB" dirty="0"/>
          </a:p>
        </p:txBody>
      </p:sp>
      <p:sp>
        <p:nvSpPr>
          <p:cNvPr id="36" name="Picture Placeholder 4">
            <a:extLst>
              <a:ext uri="{FF2B5EF4-FFF2-40B4-BE49-F238E27FC236}">
                <a16:creationId xmlns:a16="http://schemas.microsoft.com/office/drawing/2014/main" id="{CF72BB6E-5EF5-46C5-B1D1-B814622D0945}"/>
              </a:ext>
            </a:extLst>
          </p:cNvPr>
          <p:cNvSpPr>
            <a:spLocks noGrp="1"/>
          </p:cNvSpPr>
          <p:nvPr>
            <p:ph type="pic" sz="quarter" idx="29"/>
          </p:nvPr>
        </p:nvSpPr>
        <p:spPr>
          <a:xfrm>
            <a:off x="4174831" y="4222359"/>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37" name="Picture Placeholder 4">
            <a:extLst>
              <a:ext uri="{FF2B5EF4-FFF2-40B4-BE49-F238E27FC236}">
                <a16:creationId xmlns:a16="http://schemas.microsoft.com/office/drawing/2014/main" id="{52EADDBE-5EE6-48DD-A831-7CBBD03AF512}"/>
              </a:ext>
            </a:extLst>
          </p:cNvPr>
          <p:cNvSpPr>
            <a:spLocks noGrp="1"/>
          </p:cNvSpPr>
          <p:nvPr>
            <p:ph type="pic" sz="quarter" idx="30"/>
          </p:nvPr>
        </p:nvSpPr>
        <p:spPr>
          <a:xfrm>
            <a:off x="6865869" y="4222359"/>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
        <p:nvSpPr>
          <p:cNvPr id="38" name="Picture Placeholder 4">
            <a:extLst>
              <a:ext uri="{FF2B5EF4-FFF2-40B4-BE49-F238E27FC236}">
                <a16:creationId xmlns:a16="http://schemas.microsoft.com/office/drawing/2014/main" id="{FDDB7AD3-712D-44D3-8C63-1E0D599EFF03}"/>
              </a:ext>
            </a:extLst>
          </p:cNvPr>
          <p:cNvSpPr>
            <a:spLocks noGrp="1"/>
          </p:cNvSpPr>
          <p:nvPr>
            <p:ph type="pic" sz="quarter" idx="31"/>
          </p:nvPr>
        </p:nvSpPr>
        <p:spPr>
          <a:xfrm>
            <a:off x="9679509" y="4222359"/>
            <a:ext cx="1282700" cy="1282700"/>
          </a:xfrm>
          <a:prstGeom prst="ellipse">
            <a:avLst/>
          </a:prstGeom>
          <a:ln w="57150">
            <a:solidFill>
              <a:schemeClr val="accent2"/>
            </a:solidFill>
          </a:ln>
        </p:spPr>
        <p:txBody>
          <a:bodyPr anchor="ctr"/>
          <a:lstStyle>
            <a:lvl1pPr marL="0" indent="0" algn="ctr">
              <a:buFontTx/>
              <a:buNone/>
              <a:defRPr sz="1100"/>
            </a:lvl1pPr>
          </a:lstStyle>
          <a:p>
            <a:endParaRPr lang="en-GB" dirty="0"/>
          </a:p>
        </p:txBody>
      </p:sp>
    </p:spTree>
    <p:extLst>
      <p:ext uri="{BB962C8B-B14F-4D97-AF65-F5344CB8AC3E}">
        <p14:creationId xmlns:p14="http://schemas.microsoft.com/office/powerpoint/2010/main" val="39591787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7_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629328" y="479429"/>
            <a:ext cx="10938256" cy="1125005"/>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625827" y="1955799"/>
            <a:ext cx="5317775"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6239933" y="1955799"/>
            <a:ext cx="5328000"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2020146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0_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629328" y="479429"/>
            <a:ext cx="10938256" cy="1125005"/>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625827" y="1955799"/>
            <a:ext cx="5317775"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6239933" y="1955799"/>
            <a:ext cx="5328000"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41179618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1_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629328" y="479429"/>
            <a:ext cx="10938256" cy="1125005"/>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625827" y="1955799"/>
            <a:ext cx="5317775"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6239933" y="1955799"/>
            <a:ext cx="5328000" cy="430530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63012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Bullets + Image">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a:xfrm>
            <a:off x="768352" y="1825625"/>
            <a:ext cx="6144681" cy="4448175"/>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Picture Placeholder 7"/>
          <p:cNvSpPr>
            <a:spLocks noGrp="1"/>
          </p:cNvSpPr>
          <p:nvPr>
            <p:ph type="pic" sz="quarter" idx="12" hasCustomPrompt="1"/>
          </p:nvPr>
        </p:nvSpPr>
        <p:spPr>
          <a:xfrm>
            <a:off x="7103534" y="1825626"/>
            <a:ext cx="4320117" cy="4448175"/>
          </a:xfrm>
          <a:noFill/>
        </p:spPr>
        <p:txBody>
          <a:bodyPr anchor="ctr" anchorCtr="1">
            <a:noAutofit/>
          </a:bodyPr>
          <a:lstStyle>
            <a:lvl1pPr marL="0" marR="0" indent="0" algn="l" defTabSz="457200" rtl="0" eaLnBrk="1" fontAlgn="auto" latinLnBrk="0" hangingPunct="1">
              <a:lnSpc>
                <a:spcPct val="100000"/>
              </a:lnSpc>
              <a:spcBef>
                <a:spcPct val="20000"/>
              </a:spcBef>
              <a:spcAft>
                <a:spcPts val="0"/>
              </a:spcAft>
              <a:buClr>
                <a:schemeClr val="accent1"/>
              </a:buClr>
              <a:buSzTx/>
              <a:buFont typeface="Arial"/>
              <a:buNone/>
              <a:tabLst/>
              <a:defRPr sz="1300">
                <a:solidFill>
                  <a:schemeClr val="accent3"/>
                </a:solidFill>
              </a:defRPr>
            </a:lvl1pPr>
          </a:lstStyle>
          <a:p>
            <a:r>
              <a:rPr lang="en-US" dirty="0"/>
              <a:t>Click icon to insert illustration</a:t>
            </a:r>
          </a:p>
        </p:txBody>
      </p:sp>
      <p:sp>
        <p:nvSpPr>
          <p:cNvPr id="10" name="Title 9"/>
          <p:cNvSpPr>
            <a:spLocks noGrp="1"/>
          </p:cNvSpPr>
          <p:nvPr>
            <p:ph type="title"/>
          </p:nvPr>
        </p:nvSpPr>
        <p:spPr/>
        <p:txBody>
          <a:bodyPr/>
          <a:lstStyle/>
          <a:p>
            <a:r>
              <a:rPr lang="en-US"/>
              <a:t>Click to edit Master title style</a:t>
            </a:r>
            <a:endParaRPr lang="en-GB"/>
          </a:p>
        </p:txBody>
      </p:sp>
      <p:sp>
        <p:nvSpPr>
          <p:cNvPr id="2" name="Slide Number Placeholder 1"/>
          <p:cNvSpPr>
            <a:spLocks noGrp="1"/>
          </p:cNvSpPr>
          <p:nvPr>
            <p:ph type="sldNum" sz="quarter" idx="13"/>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3630628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 Quote">
    <p:spTree>
      <p:nvGrpSpPr>
        <p:cNvPr id="1" name=""/>
        <p:cNvGrpSpPr/>
        <p:nvPr/>
      </p:nvGrpSpPr>
      <p:grpSpPr>
        <a:xfrm>
          <a:off x="0" y="0"/>
          <a:ext cx="0" cy="0"/>
          <a:chOff x="0" y="0"/>
          <a:chExt cx="0" cy="0"/>
        </a:xfrm>
      </p:grpSpPr>
      <p:cxnSp>
        <p:nvCxnSpPr>
          <p:cNvPr id="11" name="Straight Connector 10"/>
          <p:cNvCxnSpPr>
            <a:cxnSpLocks/>
          </p:cNvCxnSpPr>
          <p:nvPr userDrawn="1"/>
        </p:nvCxnSpPr>
        <p:spPr>
          <a:xfrm>
            <a:off x="6145809" y="1825624"/>
            <a:ext cx="0" cy="4448176"/>
          </a:xfrm>
          <a:prstGeom prst="line">
            <a:avLst/>
          </a:prstGeom>
          <a:ln w="7620">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641686" y="2133601"/>
            <a:ext cx="477268" cy="266774"/>
          </a:xfrm>
          <a:prstGeom prst="rect">
            <a:avLst/>
          </a:prstGeom>
        </p:spPr>
      </p:pic>
      <p:pic>
        <p:nvPicPr>
          <p:cNvPr id="13" name="Picture 12"/>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rot="10800000">
            <a:off x="8641686" y="5692984"/>
            <a:ext cx="477268" cy="266774"/>
          </a:xfrm>
          <a:prstGeom prst="rect">
            <a:avLst/>
          </a:prstGeom>
        </p:spPr>
      </p:pic>
      <p:sp>
        <p:nvSpPr>
          <p:cNvPr id="5" name="Text Placeholder 4"/>
          <p:cNvSpPr>
            <a:spLocks noGrp="1"/>
          </p:cNvSpPr>
          <p:nvPr>
            <p:ph type="body" sz="quarter" idx="14"/>
          </p:nvPr>
        </p:nvSpPr>
        <p:spPr>
          <a:xfrm>
            <a:off x="768351" y="1825624"/>
            <a:ext cx="5183315" cy="4448176"/>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7" name="Text Placeholder 6"/>
          <p:cNvSpPr>
            <a:spLocks noGrp="1"/>
          </p:cNvSpPr>
          <p:nvPr>
            <p:ph type="body" sz="quarter" idx="15"/>
          </p:nvPr>
        </p:nvSpPr>
        <p:spPr>
          <a:xfrm>
            <a:off x="6337300" y="1825624"/>
            <a:ext cx="5086037" cy="4449600"/>
          </a:xfrm>
        </p:spPr>
        <p:txBody>
          <a:bodyPr lIns="0" tIns="0" rIns="0" bIns="0" anchor="ctr" anchorCtr="1">
            <a:noAutofit/>
          </a:bodyPr>
          <a:lstStyle>
            <a:lvl1pPr marL="0" indent="0" algn="ctr">
              <a:buNone/>
              <a:defRPr>
                <a:solidFill>
                  <a:schemeClr val="accent1"/>
                </a:solidFill>
              </a:defRPr>
            </a:lvl1pPr>
            <a:lvl2pPr marL="0" indent="0" algn="ctr">
              <a:buNone/>
              <a:defRPr>
                <a:solidFill>
                  <a:schemeClr val="accent1"/>
                </a:solidFill>
              </a:defRPr>
            </a:lvl2pPr>
            <a:lvl3pPr marL="0" indent="0" algn="ctr">
              <a:buNone/>
              <a:defRPr>
                <a:solidFill>
                  <a:schemeClr val="accent1"/>
                </a:solidFill>
              </a:defRPr>
            </a:lvl3pPr>
            <a:lvl4pPr marL="0" indent="0" algn="ctr">
              <a:buFont typeface="Arial" panose="020B0604020202020204" pitchFamily="34" charset="0"/>
              <a:buNone/>
              <a:defRPr>
                <a:solidFill>
                  <a:schemeClr val="accent1"/>
                </a:solidFill>
              </a:defRPr>
            </a:lvl4pPr>
            <a:lvl5pPr marL="0" indent="0" algn="ctr">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itle 13"/>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6"/>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3979782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bulle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768350" y="1825624"/>
            <a:ext cx="5183316" cy="4448176"/>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Text Placeholder 6"/>
          <p:cNvSpPr>
            <a:spLocks noGrp="1"/>
          </p:cNvSpPr>
          <p:nvPr>
            <p:ph type="body" sz="quarter" idx="15"/>
          </p:nvPr>
        </p:nvSpPr>
        <p:spPr>
          <a:xfrm>
            <a:off x="6191337" y="1825624"/>
            <a:ext cx="5232000" cy="4449600"/>
          </a:xfrm>
        </p:spPr>
        <p:txBody>
          <a:bodyPr>
            <a:noAutofit/>
          </a:bodyPr>
          <a:lstStyle>
            <a:lvl5pPr marL="0" indent="0">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6" name="Title 5"/>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6"/>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1100713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lumn graphic and text">
    <p:spTree>
      <p:nvGrpSpPr>
        <p:cNvPr id="1" name=""/>
        <p:cNvGrpSpPr/>
        <p:nvPr/>
      </p:nvGrpSpPr>
      <p:grpSpPr>
        <a:xfrm>
          <a:off x="0" y="0"/>
          <a:ext cx="0" cy="0"/>
          <a:chOff x="0" y="0"/>
          <a:chExt cx="0" cy="0"/>
        </a:xfrm>
      </p:grpSpPr>
      <p:sp>
        <p:nvSpPr>
          <p:cNvPr id="17" name="Text Placeholder 3"/>
          <p:cNvSpPr>
            <a:spLocks noGrp="1"/>
          </p:cNvSpPr>
          <p:nvPr>
            <p:ph type="body" sz="quarter" idx="21"/>
          </p:nvPr>
        </p:nvSpPr>
        <p:spPr>
          <a:xfrm>
            <a:off x="768351" y="3495676"/>
            <a:ext cx="2563283" cy="2778125"/>
          </a:xfrm>
        </p:spPr>
        <p:txBody>
          <a:bodyPr>
            <a:noAutofit/>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r>
              <a:rPr lang="en-US" dirty="0"/>
              <a:t>Third level</a:t>
            </a:r>
          </a:p>
          <a:p>
            <a:pPr lvl="3"/>
            <a:endParaRPr lang="en-GB" dirty="0"/>
          </a:p>
        </p:txBody>
      </p:sp>
      <p:sp>
        <p:nvSpPr>
          <p:cNvPr id="19" name="Picture Placeholder 18"/>
          <p:cNvSpPr>
            <a:spLocks noGrp="1"/>
          </p:cNvSpPr>
          <p:nvPr>
            <p:ph type="pic" sz="quarter" idx="22" hasCustomPrompt="1"/>
          </p:nvPr>
        </p:nvSpPr>
        <p:spPr>
          <a:xfrm>
            <a:off x="768351" y="1817688"/>
            <a:ext cx="2563283" cy="1549400"/>
          </a:xfrm>
          <a:noFill/>
        </p:spPr>
        <p:txBody>
          <a:bodyPr anchor="ctr" anchorCtr="1">
            <a:noAutofit/>
          </a:bodyPr>
          <a:lstStyle>
            <a:lvl1pPr marL="0" marR="0" indent="0" algn="ctr" defTabSz="457200" rtl="0" eaLnBrk="1" fontAlgn="auto" latinLnBrk="0" hangingPunct="1">
              <a:lnSpc>
                <a:spcPct val="100000"/>
              </a:lnSpc>
              <a:spcBef>
                <a:spcPct val="20000"/>
              </a:spcBef>
              <a:spcAft>
                <a:spcPts val="0"/>
              </a:spcAft>
              <a:buClr>
                <a:schemeClr val="accent1"/>
              </a:buClr>
              <a:buSzTx/>
              <a:buFont typeface="Arial"/>
              <a:buNone/>
              <a:tabLst/>
              <a:defRPr sz="1300">
                <a:solidFill>
                  <a:schemeClr val="accent3"/>
                </a:solidFill>
              </a:defRPr>
            </a:lvl1pPr>
          </a:lstStyle>
          <a:p>
            <a:r>
              <a:rPr lang="en-US" dirty="0"/>
              <a:t>Click icon to insert illustration</a:t>
            </a:r>
          </a:p>
        </p:txBody>
      </p:sp>
      <p:sp>
        <p:nvSpPr>
          <p:cNvPr id="22" name="Text Placeholder 3"/>
          <p:cNvSpPr>
            <a:spLocks noGrp="1"/>
          </p:cNvSpPr>
          <p:nvPr>
            <p:ph type="body" sz="quarter" idx="23"/>
          </p:nvPr>
        </p:nvSpPr>
        <p:spPr>
          <a:xfrm>
            <a:off x="8883828" y="3495676"/>
            <a:ext cx="2544233" cy="2778125"/>
          </a:xfrm>
        </p:spPr>
        <p:txBody>
          <a:bodyPr>
            <a:noAutofit/>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r>
              <a:rPr lang="en-US" dirty="0"/>
              <a:t>Third level</a:t>
            </a:r>
          </a:p>
          <a:p>
            <a:pPr lvl="3"/>
            <a:endParaRPr lang="en-GB" dirty="0"/>
          </a:p>
        </p:txBody>
      </p:sp>
      <p:sp>
        <p:nvSpPr>
          <p:cNvPr id="23" name="Picture Placeholder 18"/>
          <p:cNvSpPr>
            <a:spLocks noGrp="1"/>
          </p:cNvSpPr>
          <p:nvPr>
            <p:ph type="pic" sz="quarter" idx="24" hasCustomPrompt="1"/>
          </p:nvPr>
        </p:nvSpPr>
        <p:spPr>
          <a:xfrm>
            <a:off x="8883828" y="1817688"/>
            <a:ext cx="2544233" cy="1549400"/>
          </a:xfrm>
          <a:noFill/>
        </p:spPr>
        <p:txBody>
          <a:bodyPr anchor="ctr" anchorCtr="1">
            <a:noAutofit/>
          </a:bodyPr>
          <a:lstStyle>
            <a:lvl1pPr marL="0" marR="0" indent="0" algn="ctr" defTabSz="457200" rtl="0" eaLnBrk="1" fontAlgn="auto" latinLnBrk="0" hangingPunct="1">
              <a:lnSpc>
                <a:spcPct val="100000"/>
              </a:lnSpc>
              <a:spcBef>
                <a:spcPct val="20000"/>
              </a:spcBef>
              <a:spcAft>
                <a:spcPts val="0"/>
              </a:spcAft>
              <a:buClr>
                <a:schemeClr val="accent1"/>
              </a:buClr>
              <a:buSzTx/>
              <a:buFont typeface="Arial"/>
              <a:buNone/>
              <a:tabLst/>
              <a:defRPr sz="1300">
                <a:solidFill>
                  <a:schemeClr val="accent3"/>
                </a:solidFill>
              </a:defRPr>
            </a:lvl1pPr>
          </a:lstStyle>
          <a:p>
            <a:r>
              <a:rPr lang="en-US" dirty="0"/>
              <a:t>Click icon to insert illustration</a:t>
            </a:r>
          </a:p>
        </p:txBody>
      </p:sp>
      <p:sp>
        <p:nvSpPr>
          <p:cNvPr id="24" name="Text Placeholder 3"/>
          <p:cNvSpPr>
            <a:spLocks noGrp="1"/>
          </p:cNvSpPr>
          <p:nvPr>
            <p:ph type="body" sz="quarter" idx="25"/>
          </p:nvPr>
        </p:nvSpPr>
        <p:spPr>
          <a:xfrm>
            <a:off x="6185019" y="3495676"/>
            <a:ext cx="2544233" cy="2778125"/>
          </a:xfrm>
        </p:spPr>
        <p:txBody>
          <a:bodyPr>
            <a:noAutofit/>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r>
              <a:rPr lang="en-US" dirty="0"/>
              <a:t>Third level</a:t>
            </a:r>
          </a:p>
          <a:p>
            <a:pPr lvl="3"/>
            <a:endParaRPr lang="en-GB" dirty="0"/>
          </a:p>
        </p:txBody>
      </p:sp>
      <p:sp>
        <p:nvSpPr>
          <p:cNvPr id="25" name="Picture Placeholder 18"/>
          <p:cNvSpPr>
            <a:spLocks noGrp="1"/>
          </p:cNvSpPr>
          <p:nvPr>
            <p:ph type="pic" sz="quarter" idx="26" hasCustomPrompt="1"/>
          </p:nvPr>
        </p:nvSpPr>
        <p:spPr>
          <a:xfrm>
            <a:off x="6185019" y="1817688"/>
            <a:ext cx="2544233" cy="1549400"/>
          </a:xfrm>
          <a:noFill/>
        </p:spPr>
        <p:txBody>
          <a:bodyPr anchor="ctr" anchorCtr="1">
            <a:noAutofit/>
          </a:bodyPr>
          <a:lstStyle>
            <a:lvl1pPr marL="0" marR="0" indent="0" algn="ctr" defTabSz="457200" rtl="0" eaLnBrk="1" fontAlgn="auto" latinLnBrk="0" hangingPunct="1">
              <a:lnSpc>
                <a:spcPct val="100000"/>
              </a:lnSpc>
              <a:spcBef>
                <a:spcPct val="20000"/>
              </a:spcBef>
              <a:spcAft>
                <a:spcPts val="0"/>
              </a:spcAft>
              <a:buClr>
                <a:schemeClr val="accent1"/>
              </a:buClr>
              <a:buSzTx/>
              <a:buFont typeface="Arial"/>
              <a:buNone/>
              <a:tabLst/>
              <a:defRPr sz="1300">
                <a:solidFill>
                  <a:schemeClr val="accent3"/>
                </a:solidFill>
              </a:defRPr>
            </a:lvl1pPr>
          </a:lstStyle>
          <a:p>
            <a:r>
              <a:rPr lang="en-US" dirty="0"/>
              <a:t>Click icon to insert illustration</a:t>
            </a:r>
          </a:p>
        </p:txBody>
      </p:sp>
      <p:sp>
        <p:nvSpPr>
          <p:cNvPr id="26" name="Text Placeholder 3"/>
          <p:cNvSpPr>
            <a:spLocks noGrp="1"/>
          </p:cNvSpPr>
          <p:nvPr>
            <p:ph type="body" sz="quarter" idx="27"/>
          </p:nvPr>
        </p:nvSpPr>
        <p:spPr>
          <a:xfrm>
            <a:off x="3486210" y="3495676"/>
            <a:ext cx="2544233" cy="2778125"/>
          </a:xfrm>
        </p:spPr>
        <p:txBody>
          <a:bodyPr>
            <a:noAutofit/>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r>
              <a:rPr lang="en-US" dirty="0"/>
              <a:t>Third level</a:t>
            </a:r>
          </a:p>
          <a:p>
            <a:pPr lvl="3"/>
            <a:endParaRPr lang="en-GB" dirty="0"/>
          </a:p>
        </p:txBody>
      </p:sp>
      <p:sp>
        <p:nvSpPr>
          <p:cNvPr id="27" name="Picture Placeholder 18"/>
          <p:cNvSpPr>
            <a:spLocks noGrp="1"/>
          </p:cNvSpPr>
          <p:nvPr>
            <p:ph type="pic" sz="quarter" idx="28" hasCustomPrompt="1"/>
          </p:nvPr>
        </p:nvSpPr>
        <p:spPr>
          <a:xfrm>
            <a:off x="3486210" y="1817688"/>
            <a:ext cx="2544233" cy="1549400"/>
          </a:xfrm>
          <a:noFill/>
        </p:spPr>
        <p:txBody>
          <a:bodyPr anchor="ctr" anchorCtr="1">
            <a:noAutofit/>
          </a:bodyPr>
          <a:lstStyle>
            <a:lvl1pPr marL="0" marR="0" indent="0" algn="ctr" defTabSz="457200" rtl="0" eaLnBrk="1" fontAlgn="auto" latinLnBrk="0" hangingPunct="1">
              <a:lnSpc>
                <a:spcPct val="100000"/>
              </a:lnSpc>
              <a:spcBef>
                <a:spcPct val="20000"/>
              </a:spcBef>
              <a:spcAft>
                <a:spcPts val="0"/>
              </a:spcAft>
              <a:buClr>
                <a:schemeClr val="accent1"/>
              </a:buClr>
              <a:buSzTx/>
              <a:buFont typeface="Arial"/>
              <a:buNone/>
              <a:tabLst/>
              <a:defRPr sz="1300">
                <a:solidFill>
                  <a:schemeClr val="accent3"/>
                </a:solidFill>
              </a:defRPr>
            </a:lvl1pPr>
          </a:lstStyle>
          <a:p>
            <a:r>
              <a:rPr lang="en-US" dirty="0"/>
              <a:t>Click icon to insert illustration</a:t>
            </a:r>
          </a:p>
        </p:txBody>
      </p:sp>
      <p:sp>
        <p:nvSpPr>
          <p:cNvPr id="28" name="Title 27"/>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29"/>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82681008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 Quote">
    <p:spTree>
      <p:nvGrpSpPr>
        <p:cNvPr id="1" name=""/>
        <p:cNvGrpSpPr/>
        <p:nvPr/>
      </p:nvGrpSpPr>
      <p:grpSpPr>
        <a:xfrm>
          <a:off x="0" y="0"/>
          <a:ext cx="0" cy="0"/>
          <a:chOff x="0" y="0"/>
          <a:chExt cx="0" cy="0"/>
        </a:xfrm>
      </p:grpSpPr>
      <p:sp>
        <p:nvSpPr>
          <p:cNvPr id="5" name="Rectangle 4"/>
          <p:cNvSpPr/>
          <p:nvPr userDrawn="1"/>
        </p:nvSpPr>
        <p:spPr>
          <a:xfrm>
            <a:off x="6191251" y="1825624"/>
            <a:ext cx="5232400" cy="44497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00" dirty="0"/>
          </a:p>
        </p:txBody>
      </p:sp>
      <p:sp>
        <p:nvSpPr>
          <p:cNvPr id="9" name="Picture Placeholder 18"/>
          <p:cNvSpPr>
            <a:spLocks noGrp="1"/>
          </p:cNvSpPr>
          <p:nvPr>
            <p:ph type="pic" sz="quarter" idx="22" hasCustomPrompt="1"/>
          </p:nvPr>
        </p:nvSpPr>
        <p:spPr>
          <a:xfrm>
            <a:off x="768350" y="1825624"/>
            <a:ext cx="5232401" cy="4449600"/>
          </a:xfrm>
          <a:noFill/>
        </p:spPr>
        <p:txBody>
          <a:bodyPr anchor="ctr" anchorCtr="1">
            <a:noAutofit/>
          </a:bodyPr>
          <a:lstStyle>
            <a:lvl1pPr marL="0" marR="0" indent="0" algn="l" defTabSz="457200" rtl="0" eaLnBrk="1" fontAlgn="auto" latinLnBrk="0" hangingPunct="1">
              <a:lnSpc>
                <a:spcPct val="100000"/>
              </a:lnSpc>
              <a:spcBef>
                <a:spcPct val="20000"/>
              </a:spcBef>
              <a:spcAft>
                <a:spcPts val="0"/>
              </a:spcAft>
              <a:buClr>
                <a:schemeClr val="accent1"/>
              </a:buClr>
              <a:buSzTx/>
              <a:buFont typeface="Arial"/>
              <a:buNone/>
              <a:tabLst/>
              <a:defRPr sz="1300">
                <a:solidFill>
                  <a:schemeClr val="accent3"/>
                </a:solidFill>
              </a:defRPr>
            </a:lvl1pPr>
          </a:lstStyle>
          <a:p>
            <a:r>
              <a:rPr lang="en-US" dirty="0"/>
              <a:t>Click icon to insert illustration</a:t>
            </a:r>
          </a:p>
        </p:txBody>
      </p:sp>
      <p:sp>
        <p:nvSpPr>
          <p:cNvPr id="3" name="Title 2"/>
          <p:cNvSpPr>
            <a:spLocks noGrp="1"/>
          </p:cNvSpPr>
          <p:nvPr>
            <p:ph type="title"/>
          </p:nvPr>
        </p:nvSpPr>
        <p:spPr/>
        <p:txBody>
          <a:bodyPr/>
          <a:lstStyle/>
          <a:p>
            <a:r>
              <a:rPr lang="en-US"/>
              <a:t>Click to edit Master title style</a:t>
            </a:r>
            <a:endParaRPr lang="en-GB"/>
          </a:p>
        </p:txBody>
      </p:sp>
      <p:sp>
        <p:nvSpPr>
          <p:cNvPr id="17" name="Text Placeholder 16"/>
          <p:cNvSpPr>
            <a:spLocks noGrp="1"/>
          </p:cNvSpPr>
          <p:nvPr>
            <p:ph type="body" sz="quarter" idx="23"/>
          </p:nvPr>
        </p:nvSpPr>
        <p:spPr>
          <a:xfrm>
            <a:off x="6191251" y="1825626"/>
            <a:ext cx="5232400" cy="4449763"/>
          </a:xfrm>
          <a:noFill/>
        </p:spPr>
        <p:txBody>
          <a:bodyPr anchor="ctr" anchorCtr="1"/>
          <a:lstStyle>
            <a:lvl1pPr marL="0" indent="0" algn="ctr">
              <a:buNone/>
              <a:defRPr>
                <a:solidFill>
                  <a:schemeClr val="bg1"/>
                </a:solidFill>
              </a:defRPr>
            </a:lvl1pPr>
            <a:lvl2pPr marL="0" indent="0" algn="ctr">
              <a:buNone/>
              <a:defRPr>
                <a:solidFill>
                  <a:schemeClr val="bg1"/>
                </a:solidFill>
              </a:defRPr>
            </a:lvl2pPr>
            <a:lvl3pPr marL="0" indent="0" algn="ctr">
              <a:buNone/>
              <a:defRPr>
                <a:solidFill>
                  <a:schemeClr val="bg1"/>
                </a:solidFill>
              </a:defRPr>
            </a:lvl3pPr>
            <a:lvl4pPr marL="0" indent="0" algn="ctr">
              <a:buNone/>
              <a:defRPr>
                <a:solidFill>
                  <a:schemeClr val="bg1"/>
                </a:solidFill>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grpSp>
        <p:nvGrpSpPr>
          <p:cNvPr id="6" name="Group 4"/>
          <p:cNvGrpSpPr>
            <a:grpSpLocks noChangeAspect="1"/>
          </p:cNvGrpSpPr>
          <p:nvPr userDrawn="1"/>
        </p:nvGrpSpPr>
        <p:grpSpPr bwMode="auto">
          <a:xfrm>
            <a:off x="8572501" y="2133600"/>
            <a:ext cx="478367" cy="266700"/>
            <a:chOff x="4050" y="1344"/>
            <a:chExt cx="226" cy="168"/>
          </a:xfrm>
        </p:grpSpPr>
        <p:sp>
          <p:nvSpPr>
            <p:cNvPr id="7" name="AutoShape 3"/>
            <p:cNvSpPr>
              <a:spLocks noChangeAspect="1" noChangeArrowheads="1" noTextEdit="1"/>
            </p:cNvSpPr>
            <p:nvPr userDrawn="1"/>
          </p:nvSpPr>
          <p:spPr bwMode="auto">
            <a:xfrm>
              <a:off x="4050" y="1344"/>
              <a:ext cx="226"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dirty="0"/>
            </a:p>
          </p:txBody>
        </p:sp>
        <p:sp>
          <p:nvSpPr>
            <p:cNvPr id="8" name="Freeform 5"/>
            <p:cNvSpPr>
              <a:spLocks noEditPoints="1"/>
            </p:cNvSpPr>
            <p:nvPr userDrawn="1"/>
          </p:nvSpPr>
          <p:spPr bwMode="auto">
            <a:xfrm>
              <a:off x="4050" y="1344"/>
              <a:ext cx="228" cy="169"/>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dirty="0"/>
            </a:p>
          </p:txBody>
        </p:sp>
      </p:grpSp>
      <p:sp>
        <p:nvSpPr>
          <p:cNvPr id="10" name="Freeform 9"/>
          <p:cNvSpPr>
            <a:spLocks noEditPoints="1"/>
          </p:cNvSpPr>
          <p:nvPr userDrawn="1"/>
        </p:nvSpPr>
        <p:spPr bwMode="auto">
          <a:xfrm rot="10800000">
            <a:off x="8568267" y="5691188"/>
            <a:ext cx="482600" cy="268288"/>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4" name="Slide Number Placeholder 3"/>
          <p:cNvSpPr>
            <a:spLocks noGrp="1"/>
          </p:cNvSpPr>
          <p:nvPr>
            <p:ph type="sldNum" sz="quarter" idx="24"/>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31477925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urple Quote">
    <p:spTree>
      <p:nvGrpSpPr>
        <p:cNvPr id="1" name=""/>
        <p:cNvGrpSpPr/>
        <p:nvPr/>
      </p:nvGrpSpPr>
      <p:grpSpPr>
        <a:xfrm>
          <a:off x="0" y="0"/>
          <a:ext cx="0" cy="0"/>
          <a:chOff x="0" y="0"/>
          <a:chExt cx="0" cy="0"/>
        </a:xfrm>
      </p:grpSpPr>
      <p:sp>
        <p:nvSpPr>
          <p:cNvPr id="6" name="Rectangle 5"/>
          <p:cNvSpPr/>
          <p:nvPr userDrawn="1"/>
        </p:nvSpPr>
        <p:spPr>
          <a:xfrm>
            <a:off x="0" y="1"/>
            <a:ext cx="12192000" cy="6273800"/>
          </a:xfrm>
          <a:prstGeom prst="rect">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3" name="Text Placeholder 2"/>
          <p:cNvSpPr>
            <a:spLocks noGrp="1"/>
          </p:cNvSpPr>
          <p:nvPr>
            <p:ph type="body" sz="quarter" idx="10"/>
          </p:nvPr>
        </p:nvSpPr>
        <p:spPr>
          <a:xfrm>
            <a:off x="0" y="-1"/>
            <a:ext cx="12192000" cy="6273801"/>
          </a:xfrm>
        </p:spPr>
        <p:txBody>
          <a:bodyPr anchor="ctr" anchorCtr="1">
            <a:noAutofit/>
          </a:bodyPr>
          <a:lstStyle>
            <a:lvl1pPr marL="0" indent="0" algn="ctr">
              <a:buClr>
                <a:schemeClr val="bg1"/>
              </a:buClr>
              <a:buNone/>
              <a:defRPr>
                <a:solidFill>
                  <a:schemeClr val="bg1"/>
                </a:solidFill>
              </a:defRPr>
            </a:lvl1pPr>
            <a:lvl2pPr marL="0" indent="0" algn="ctr">
              <a:buClr>
                <a:schemeClr val="bg1"/>
              </a:buClr>
              <a:buNone/>
              <a:defRPr>
                <a:solidFill>
                  <a:schemeClr val="bg1"/>
                </a:solidFill>
              </a:defRPr>
            </a:lvl2pPr>
            <a:lvl3pPr marL="0" indent="0" algn="ctr">
              <a:buNone/>
              <a:defRPr>
                <a:solidFill>
                  <a:schemeClr val="bg1"/>
                </a:solidFill>
              </a:defRPr>
            </a:lvl3pPr>
            <a:lvl4pPr marL="0" indent="0" algn="ctr">
              <a:buFont typeface="Arial" panose="020B0604020202020204" pitchFamily="34" charset="0"/>
              <a:buNone/>
              <a:defRPr>
                <a:solidFill>
                  <a:schemeClr val="bg1"/>
                </a:solidFill>
              </a:defRPr>
            </a:lvl4pPr>
            <a:lvl5pPr marL="0" indent="0">
              <a:buNone/>
              <a:defRPr sz="2600">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5" name="Freeform 5"/>
          <p:cNvSpPr>
            <a:spLocks noEditPoints="1"/>
          </p:cNvSpPr>
          <p:nvPr userDrawn="1"/>
        </p:nvSpPr>
        <p:spPr bwMode="auto">
          <a:xfrm rot="10800000">
            <a:off x="5776383" y="5297489"/>
            <a:ext cx="641351" cy="357187"/>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0" name="Freeform 9"/>
          <p:cNvSpPr>
            <a:spLocks noEditPoints="1"/>
          </p:cNvSpPr>
          <p:nvPr userDrawn="1"/>
        </p:nvSpPr>
        <p:spPr bwMode="auto">
          <a:xfrm>
            <a:off x="5782741" y="1058864"/>
            <a:ext cx="641351" cy="357187"/>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4" name="Slide Number Placeholder 3"/>
          <p:cNvSpPr>
            <a:spLocks noGrp="1"/>
          </p:cNvSpPr>
          <p:nvPr>
            <p:ph type="sldNum" sz="quarter" idx="11"/>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319958888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arm Grey Quote">
    <p:spTree>
      <p:nvGrpSpPr>
        <p:cNvPr id="1" name=""/>
        <p:cNvGrpSpPr/>
        <p:nvPr/>
      </p:nvGrpSpPr>
      <p:grpSpPr>
        <a:xfrm>
          <a:off x="0" y="0"/>
          <a:ext cx="0" cy="0"/>
          <a:chOff x="0" y="0"/>
          <a:chExt cx="0" cy="0"/>
        </a:xfrm>
      </p:grpSpPr>
      <p:sp>
        <p:nvSpPr>
          <p:cNvPr id="4" name="Rectangle 3"/>
          <p:cNvSpPr/>
          <p:nvPr userDrawn="1"/>
        </p:nvSpPr>
        <p:spPr>
          <a:xfrm>
            <a:off x="0" y="1"/>
            <a:ext cx="12192000" cy="6273800"/>
          </a:xfrm>
          <a:prstGeom prst="rect">
            <a:avLst/>
          </a:prstGeom>
          <a:solidFill>
            <a:srgbClr val="DED8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7" name="Freeform 5"/>
          <p:cNvSpPr>
            <a:spLocks noEditPoints="1"/>
          </p:cNvSpPr>
          <p:nvPr userDrawn="1"/>
        </p:nvSpPr>
        <p:spPr bwMode="auto">
          <a:xfrm rot="10800000">
            <a:off x="5776383" y="5297489"/>
            <a:ext cx="641351" cy="357187"/>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8" name="Freeform 9"/>
          <p:cNvSpPr>
            <a:spLocks noEditPoints="1"/>
          </p:cNvSpPr>
          <p:nvPr userDrawn="1"/>
        </p:nvSpPr>
        <p:spPr bwMode="auto">
          <a:xfrm>
            <a:off x="5782741" y="1058864"/>
            <a:ext cx="641351" cy="357187"/>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1" name="Text Placeholder 2"/>
          <p:cNvSpPr>
            <a:spLocks noGrp="1"/>
          </p:cNvSpPr>
          <p:nvPr>
            <p:ph type="body" sz="quarter" idx="10"/>
          </p:nvPr>
        </p:nvSpPr>
        <p:spPr>
          <a:xfrm>
            <a:off x="0" y="-1"/>
            <a:ext cx="12192000" cy="6273801"/>
          </a:xfrm>
        </p:spPr>
        <p:txBody>
          <a:bodyPr anchor="ctr" anchorCtr="1">
            <a:noAutofit/>
          </a:bodyPr>
          <a:lstStyle>
            <a:lvl1pPr marL="0" indent="0" algn="ctr">
              <a:buClr>
                <a:schemeClr val="bg1"/>
              </a:buClr>
              <a:buNone/>
              <a:defRPr>
                <a:solidFill>
                  <a:schemeClr val="tx1"/>
                </a:solidFill>
              </a:defRPr>
            </a:lvl1pPr>
            <a:lvl2pPr marL="0" indent="0" algn="ctr">
              <a:buClr>
                <a:schemeClr val="bg1"/>
              </a:buClr>
              <a:buNone/>
              <a:defRPr>
                <a:solidFill>
                  <a:schemeClr val="tx1"/>
                </a:solidFill>
              </a:defRPr>
            </a:lvl2pPr>
            <a:lvl3pPr marL="0" indent="0" algn="ctr">
              <a:buNone/>
              <a:defRPr>
                <a:solidFill>
                  <a:schemeClr val="tx1"/>
                </a:solidFill>
              </a:defRPr>
            </a:lvl3pPr>
            <a:lvl4pPr marL="0" indent="0" algn="ctr">
              <a:buFont typeface="Arial" panose="020B0604020202020204" pitchFamily="34" charset="0"/>
              <a:buNone/>
              <a:defRPr>
                <a:solidFill>
                  <a:schemeClr val="tx1"/>
                </a:solidFill>
              </a:defRPr>
            </a:lvl4pPr>
            <a:lvl5pPr marL="0" indent="0">
              <a:buNone/>
              <a:defRPr sz="2600">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 name="Slide Number Placeholder 1"/>
          <p:cNvSpPr>
            <a:spLocks noGrp="1"/>
          </p:cNvSpPr>
          <p:nvPr>
            <p:ph type="sldNum" sz="quarter" idx="11"/>
          </p:nvPr>
        </p:nvSpPr>
        <p:spPr/>
        <p:txBody>
          <a:bodyPr/>
          <a:lstStyle>
            <a:lvl1pPr algn="l">
              <a:defRPr/>
            </a:lvl1pPr>
          </a:lstStyle>
          <a:p>
            <a:fld id="{0E0C512C-2A69-4D15-9349-877CDA6B8ABD}" type="slidenum">
              <a:rPr lang="en-GB" smtClean="0"/>
              <a:pPr/>
              <a:t>‹#›</a:t>
            </a:fld>
            <a:endParaRPr lang="en-GB" dirty="0"/>
          </a:p>
        </p:txBody>
      </p:sp>
    </p:spTree>
    <p:extLst>
      <p:ext uri="{BB962C8B-B14F-4D97-AF65-F5344CB8AC3E}">
        <p14:creationId xmlns:p14="http://schemas.microsoft.com/office/powerpoint/2010/main" val="4237429100"/>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0" name="Straight Connector 9"/>
          <p:cNvCxnSpPr>
            <a:cxnSpLocks/>
          </p:cNvCxnSpPr>
          <p:nvPr userDrawn="1"/>
        </p:nvCxnSpPr>
        <p:spPr>
          <a:xfrm>
            <a:off x="776158" y="6519350"/>
            <a:ext cx="3453343"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5" name="Title Placeholder 4"/>
          <p:cNvSpPr>
            <a:spLocks noGrp="1"/>
          </p:cNvSpPr>
          <p:nvPr>
            <p:ph type="title"/>
          </p:nvPr>
        </p:nvSpPr>
        <p:spPr>
          <a:xfrm>
            <a:off x="768350" y="503853"/>
            <a:ext cx="10655300" cy="909023"/>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6" name="Text Placeholder 5"/>
          <p:cNvSpPr>
            <a:spLocks noGrp="1"/>
          </p:cNvSpPr>
          <p:nvPr>
            <p:ph type="body" idx="1"/>
          </p:nvPr>
        </p:nvSpPr>
        <p:spPr>
          <a:xfrm>
            <a:off x="799567" y="1825625"/>
            <a:ext cx="10655300" cy="4448175"/>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 name="Slide Number Placeholder 1"/>
          <p:cNvSpPr>
            <a:spLocks noGrp="1"/>
          </p:cNvSpPr>
          <p:nvPr>
            <p:ph type="sldNum" sz="quarter" idx="4"/>
          </p:nvPr>
        </p:nvSpPr>
        <p:spPr>
          <a:xfrm>
            <a:off x="776157" y="6522225"/>
            <a:ext cx="244800" cy="183600"/>
          </a:xfrm>
          <a:prstGeom prst="rect">
            <a:avLst/>
          </a:prstGeom>
        </p:spPr>
        <p:txBody>
          <a:bodyPr vert="horz" lIns="0" tIns="0" rIns="0" bIns="0" rtlCol="0" anchor="ctr"/>
          <a:lstStyle>
            <a:lvl1pPr algn="l">
              <a:defRPr lang="en-US" sz="600" b="1" kern="1200" smtClean="0">
                <a:solidFill>
                  <a:schemeClr val="tx1"/>
                </a:solidFill>
                <a:latin typeface="+mn-lt"/>
                <a:ea typeface="+mn-ea"/>
                <a:cs typeface="+mn-cs"/>
              </a:defRPr>
            </a:lvl1pPr>
          </a:lstStyle>
          <a:p>
            <a:fld id="{0E0C512C-2A69-4D15-9349-877CDA6B8ABD}" type="slidenum">
              <a:rPr lang="en-GB" smtClean="0"/>
              <a:pPr/>
              <a:t>‹#›</a:t>
            </a:fld>
            <a:endParaRPr lang="en-GB" dirty="0"/>
          </a:p>
        </p:txBody>
      </p:sp>
      <p:sp>
        <p:nvSpPr>
          <p:cNvPr id="11" name="Copyright"/>
          <p:cNvSpPr txBox="1"/>
          <p:nvPr userDrawn="1"/>
        </p:nvSpPr>
        <p:spPr>
          <a:xfrm>
            <a:off x="1026027" y="6522225"/>
            <a:ext cx="3150920" cy="184666"/>
          </a:xfrm>
          <a:prstGeom prst="rect">
            <a:avLst/>
          </a:prstGeom>
          <a:noFill/>
        </p:spPr>
        <p:txBody>
          <a:bodyPr wrap="square" lIns="0" tIns="0" rIns="0" bIns="0" rtlCol="0" anchor="ctr" anchorCtr="0">
            <a:noAutofit/>
          </a:bodyPr>
          <a:lstStyle/>
          <a:p>
            <a:pPr algn="l"/>
            <a:r>
              <a:rPr lang="en-US" sz="600">
                <a:solidFill>
                  <a:schemeClr val="tx1"/>
                </a:solidFill>
              </a:rPr>
              <a:t>©2019 Grant Thornton India LLP. All rights reserved.</a:t>
            </a:r>
            <a:endParaRPr lang="en-US" sz="600" dirty="0">
              <a:solidFill>
                <a:schemeClr val="tx1"/>
              </a:solidFill>
            </a:endParaRPr>
          </a:p>
        </p:txBody>
      </p:sp>
      <p:pic>
        <p:nvPicPr>
          <p:cNvPr id="3" name="GTLogoNoTag" hidden="1"/>
          <p:cNvPicPr>
            <a:picLocks noChangeAspect="1"/>
          </p:cNvPicPr>
          <p:nvPr userDrawn="1"/>
        </p:nvPicPr>
        <p:blipFill>
          <a:blip r:embed="rId28" cstate="print">
            <a:extLst>
              <a:ext uri="{28A0092B-C50C-407E-A947-70E740481C1C}">
                <a14:useLocalDpi xmlns:a14="http://schemas.microsoft.com/office/drawing/2010/main"/>
              </a:ext>
            </a:extLst>
          </a:blip>
          <a:stretch>
            <a:fillRect/>
          </a:stretch>
        </p:blipFill>
        <p:spPr>
          <a:xfrm>
            <a:off x="9845520" y="6467209"/>
            <a:ext cx="1609347" cy="252985"/>
          </a:xfrm>
          <a:prstGeom prst="rect">
            <a:avLst/>
          </a:prstGeom>
        </p:spPr>
      </p:pic>
      <p:pic>
        <p:nvPicPr>
          <p:cNvPr id="12" name="Picture 11"/>
          <p:cNvPicPr>
            <a:picLocks noChangeAspect="1"/>
          </p:cNvPicPr>
          <p:nvPr userDrawn="1"/>
        </p:nvPicPr>
        <p:blipFill>
          <a:blip r:embed="rId29" cstate="print">
            <a:extLst>
              <a:ext uri="{28A0092B-C50C-407E-A947-70E740481C1C}">
                <a14:useLocalDpi xmlns:a14="http://schemas.microsoft.com/office/drawing/2010/main"/>
              </a:ext>
            </a:extLst>
          </a:blip>
          <a:stretch>
            <a:fillRect/>
          </a:stretch>
        </p:blipFill>
        <p:spPr>
          <a:xfrm>
            <a:off x="10136294" y="6436172"/>
            <a:ext cx="1299071" cy="181420"/>
          </a:xfrm>
          <a:prstGeom prst="rect">
            <a:avLst/>
          </a:prstGeom>
        </p:spPr>
      </p:pic>
    </p:spTree>
    <p:extLst>
      <p:ext uri="{BB962C8B-B14F-4D97-AF65-F5344CB8AC3E}">
        <p14:creationId xmlns:p14="http://schemas.microsoft.com/office/powerpoint/2010/main" val="1556779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p:hf hdr="0" ftr="0" dt="0"/>
  <p:txStyles>
    <p:titleStyle>
      <a:lvl1pPr algn="l" defTabSz="457200" rtl="0" eaLnBrk="1" latinLnBrk="0" hangingPunct="1">
        <a:spcBef>
          <a:spcPct val="0"/>
        </a:spcBef>
        <a:buNone/>
        <a:defRPr sz="3000" b="1" kern="1200">
          <a:solidFill>
            <a:schemeClr val="accent1"/>
          </a:solidFill>
          <a:latin typeface="+mj-lt"/>
          <a:ea typeface="+mj-ea"/>
          <a:cs typeface="+mj-cs"/>
        </a:defRPr>
      </a:lvl1pPr>
    </p:titleStyle>
    <p:bodyStyle>
      <a:lvl1pPr marL="270000" indent="-27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540000" indent="-27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810000" indent="-27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080000" indent="-27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Clr>
          <a:schemeClr val="accent1"/>
        </a:buClr>
        <a:buFont typeface="Arial" panose="020B0604020202020204" pitchFamily="34" charset="0"/>
        <a:buNone/>
        <a:defRPr sz="2400" b="1" kern="1200">
          <a:solidFill>
            <a:schemeClr val="accent1"/>
          </a:solidFill>
          <a:latin typeface="+mn-lt"/>
          <a:ea typeface="+mn-ea"/>
          <a:cs typeface="+mn-cs"/>
        </a:defRPr>
      </a:lvl5pPr>
      <a:lvl6pPr marL="270000" indent="-27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6pPr>
      <a:lvl7pPr marL="270000" indent="-27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270000" indent="-27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270000" indent="-27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8">
          <p15:clr>
            <a:srgbClr val="F26B43"/>
          </p15:clr>
        </p15:guide>
        <p15:guide id="2" pos="363">
          <p15:clr>
            <a:srgbClr val="F26B43"/>
          </p15:clr>
        </p15:guide>
        <p15:guide id="3" pos="726">
          <p15:clr>
            <a:srgbClr val="F26B43"/>
          </p15:clr>
        </p15:guide>
        <p15:guide id="4" pos="788">
          <p15:clr>
            <a:srgbClr val="F26B43"/>
          </p15:clr>
        </p15:guide>
        <p15:guide id="5" pos="1151">
          <p15:clr>
            <a:srgbClr val="F26B43"/>
          </p15:clr>
        </p15:guide>
        <p15:guide id="6" pos="1212">
          <p15:clr>
            <a:srgbClr val="F26B43"/>
          </p15:clr>
        </p15:guide>
        <p15:guide id="7" pos="1577">
          <p15:clr>
            <a:srgbClr val="F26B43"/>
          </p15:clr>
        </p15:guide>
        <p15:guide id="8" pos="1637">
          <p15:clr>
            <a:srgbClr val="F26B43"/>
          </p15:clr>
        </p15:guide>
        <p15:guide id="9" pos="2000">
          <p15:clr>
            <a:srgbClr val="F26B43"/>
          </p15:clr>
        </p15:guide>
        <p15:guide id="10" pos="2060">
          <p15:clr>
            <a:srgbClr val="F26B43"/>
          </p15:clr>
        </p15:guide>
        <p15:guide id="11" pos="2424">
          <p15:clr>
            <a:srgbClr val="F26B43"/>
          </p15:clr>
        </p15:guide>
        <p15:guide id="12" pos="2486">
          <p15:clr>
            <a:srgbClr val="F26B43"/>
          </p15:clr>
        </p15:guide>
        <p15:guide id="13" pos="2846">
          <p15:clr>
            <a:srgbClr val="F26B43"/>
          </p15:clr>
        </p15:guide>
        <p15:guide id="14" pos="5030">
          <p15:clr>
            <a:srgbClr val="F26B43"/>
          </p15:clr>
        </p15:guide>
        <p15:guide id="15" pos="4184">
          <p15:clr>
            <a:srgbClr val="F26B43"/>
          </p15:clr>
        </p15:guide>
        <p15:guide id="16" pos="4970">
          <p15:clr>
            <a:srgbClr val="F26B43"/>
          </p15:clr>
        </p15:guide>
        <p15:guide id="17" pos="5397">
          <p15:clr>
            <a:srgbClr val="F26B43"/>
          </p15:clr>
        </p15:guide>
        <p15:guide id="18" pos="3334">
          <p15:clr>
            <a:srgbClr val="F26B43"/>
          </p15:clr>
        </p15:guide>
        <p15:guide id="19" pos="3698">
          <p15:clr>
            <a:srgbClr val="F26B43"/>
          </p15:clr>
        </p15:guide>
        <p15:guide id="20" pos="3758">
          <p15:clr>
            <a:srgbClr val="F26B43"/>
          </p15:clr>
        </p15:guide>
        <p15:guide id="21" pos="4122">
          <p15:clr>
            <a:srgbClr val="F26B43"/>
          </p15:clr>
        </p15:guide>
        <p15:guide id="22" pos="4546">
          <p15:clr>
            <a:srgbClr val="F26B43"/>
          </p15:clr>
        </p15:guide>
        <p15:guide id="23" pos="4608">
          <p15:clr>
            <a:srgbClr val="F26B43"/>
          </p15:clr>
        </p15:guide>
        <p15:guide id="24" pos="3272">
          <p15:clr>
            <a:srgbClr val="F26B43"/>
          </p15:clr>
        </p15:guide>
        <p15:guide id="25" pos="2910">
          <p15:clr>
            <a:srgbClr val="F26B43"/>
          </p15:clr>
        </p15:guide>
        <p15:guide id="26" orient="horz" pos="890">
          <p15:clr>
            <a:srgbClr val="F26B43"/>
          </p15:clr>
        </p15:guide>
        <p15:guide id="27" orient="horz" pos="981">
          <p15:clr>
            <a:srgbClr val="F26B43"/>
          </p15:clr>
        </p15:guide>
        <p15:guide id="28" orient="horz" pos="1593">
          <p15:clr>
            <a:srgbClr val="F26B43"/>
          </p15:clr>
        </p15:guide>
        <p15:guide id="29" orient="horz" pos="1502">
          <p15:clr>
            <a:srgbClr val="F26B43"/>
          </p15:clr>
        </p15:guide>
        <p15:guide id="31" orient="horz" pos="2115">
          <p15:clr>
            <a:srgbClr val="F26B43"/>
          </p15:clr>
        </p15:guide>
        <p15:guide id="32" orient="horz" pos="3430">
          <p15:clr>
            <a:srgbClr val="F26B43"/>
          </p15:clr>
        </p15:guide>
        <p15:guide id="33" orient="horz" pos="2727">
          <p15:clr>
            <a:srgbClr val="F26B43"/>
          </p15:clr>
        </p15:guide>
        <p15:guide id="34" orient="horz" pos="3952">
          <p15:clr>
            <a:srgbClr val="F26B43"/>
          </p15:clr>
        </p15:guide>
        <p15:guide id="35" orient="horz" pos="3339">
          <p15:clr>
            <a:srgbClr val="F26B43"/>
          </p15:clr>
        </p15:guide>
        <p15:guide id="36" orient="horz" pos="2818">
          <p15:clr>
            <a:srgbClr val="F26B43"/>
          </p15:clr>
        </p15:guide>
        <p15:guide id="37" orient="horz" pos="2205">
          <p15:clr>
            <a:srgbClr val="F26B43"/>
          </p15:clr>
        </p15:guide>
        <p15:guide id="38" orient="horz" pos="113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6D3753-2BB9-4FE0-9788-B97535F9800E}"/>
              </a:ext>
            </a:extLst>
          </p:cNvPr>
          <p:cNvSpPr>
            <a:spLocks noGrp="1"/>
          </p:cNvSpPr>
          <p:nvPr>
            <p:ph type="title"/>
          </p:nvPr>
        </p:nvSpPr>
        <p:spPr/>
        <p:txBody>
          <a:bodyPr/>
          <a:lstStyle/>
          <a:p>
            <a:r>
              <a:rPr lang="en-US" sz="2400" dirty="0"/>
              <a:t>Our team</a:t>
            </a:r>
            <a:br>
              <a:rPr lang="en-US" sz="2800" dirty="0"/>
            </a:br>
            <a:endParaRPr lang="en-GB" sz="2800" dirty="0"/>
          </a:p>
        </p:txBody>
      </p:sp>
      <p:sp>
        <p:nvSpPr>
          <p:cNvPr id="14" name="Slide Number Placeholder 13">
            <a:extLst>
              <a:ext uri="{FF2B5EF4-FFF2-40B4-BE49-F238E27FC236}">
                <a16:creationId xmlns:a16="http://schemas.microsoft.com/office/drawing/2014/main" id="{7BF59EBC-12D6-4CBD-94D5-39D3E285F18D}"/>
              </a:ext>
            </a:extLst>
          </p:cNvPr>
          <p:cNvSpPr>
            <a:spLocks noGrp="1"/>
          </p:cNvSpPr>
          <p:nvPr>
            <p:ph type="sldNum" sz="quarter" idx="10"/>
          </p:nvPr>
        </p:nvSpPr>
        <p:spPr/>
        <p:txBody>
          <a:bodyPr/>
          <a:lstStyle/>
          <a:p>
            <a:pPr defTabSz="457200"/>
            <a:fld id="{0E0C512C-2A69-4D15-9349-877CDA6B8ABD}" type="slidenum">
              <a:rPr lang="en-GB">
                <a:solidFill>
                  <a:prstClr val="black"/>
                </a:solidFill>
                <a:latin typeface="Arial"/>
              </a:rPr>
              <a:pPr defTabSz="457200"/>
              <a:t>1</a:t>
            </a:fld>
            <a:endParaRPr lang="en-GB" dirty="0">
              <a:solidFill>
                <a:prstClr val="black"/>
              </a:solidFill>
              <a:latin typeface="Arial"/>
            </a:endParaRPr>
          </a:p>
        </p:txBody>
      </p:sp>
      <p:sp>
        <p:nvSpPr>
          <p:cNvPr id="10" name="Text Placeholder 5">
            <a:extLst>
              <a:ext uri="{FF2B5EF4-FFF2-40B4-BE49-F238E27FC236}">
                <a16:creationId xmlns:a16="http://schemas.microsoft.com/office/drawing/2014/main" id="{5670ADB5-3FDF-4FA1-9659-A8FDFD647DEA}"/>
              </a:ext>
            </a:extLst>
          </p:cNvPr>
          <p:cNvSpPr txBox="1">
            <a:spLocks/>
          </p:cNvSpPr>
          <p:nvPr/>
        </p:nvSpPr>
        <p:spPr>
          <a:xfrm>
            <a:off x="1696315" y="2614408"/>
            <a:ext cx="1994776" cy="3378200"/>
          </a:xfrm>
          <a:prstGeom prst="rect">
            <a:avLst/>
          </a:prstGeom>
        </p:spPr>
        <p:txBody>
          <a:bodyPr vert="horz" lIns="91440" tIns="45720" rIns="91440" bIns="45720" rtlCol="0" anchor="t"/>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000" b="1" dirty="0">
                <a:solidFill>
                  <a:prstClr val="black"/>
                </a:solidFill>
                <a:latin typeface="Arial"/>
              </a:rPr>
              <a:t>Nitesh Jain</a:t>
            </a:r>
          </a:p>
          <a:p>
            <a:pPr algn="ctr">
              <a:defRPr/>
            </a:pPr>
            <a:r>
              <a:rPr lang="en-US" sz="1000" b="1" dirty="0">
                <a:solidFill>
                  <a:prstClr val="black"/>
                </a:solidFill>
                <a:latin typeface="Arial"/>
              </a:rPr>
              <a:t>Partner</a:t>
            </a:r>
          </a:p>
          <a:p>
            <a:pPr lvl="1">
              <a:defRPr/>
            </a:pPr>
            <a:endParaRPr lang="en-US" sz="1000" b="1" dirty="0">
              <a:solidFill>
                <a:prstClr val="black"/>
              </a:solidFill>
              <a:latin typeface="Arial"/>
            </a:endParaRPr>
          </a:p>
          <a:p>
            <a:pPr>
              <a:defRPr/>
            </a:pPr>
            <a:r>
              <a:rPr lang="en-US" sz="1000" b="1" dirty="0">
                <a:solidFill>
                  <a:srgbClr val="4F2D7F"/>
                </a:solidFill>
                <a:latin typeface="Arial"/>
              </a:rPr>
              <a:t>Sector and functional experience</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Project/</a:t>
            </a:r>
            <a:r>
              <a:rPr lang="en-US" sz="800" dirty="0" err="1">
                <a:solidFill>
                  <a:prstClr val="black"/>
                </a:solidFill>
                <a:latin typeface="Arial"/>
                <a:cs typeface="Arial" panose="020B0604020202020204" pitchFamily="34" charset="0"/>
              </a:rPr>
              <a:t>programme</a:t>
            </a:r>
            <a:r>
              <a:rPr lang="en-US" sz="800" dirty="0">
                <a:solidFill>
                  <a:prstClr val="black"/>
                </a:solidFill>
                <a:latin typeface="Arial"/>
                <a:cs typeface="Arial" panose="020B0604020202020204" pitchFamily="34" charset="0"/>
              </a:rPr>
              <a:t> Management</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GB and BB certified trainer</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Strategy expert</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Process re-engineering</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Business Transformation</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Cost Optimization</a:t>
            </a:r>
          </a:p>
          <a:p>
            <a:pPr marL="114300" lvl="1" indent="-114300" fontAlgn="base">
              <a:spcAft>
                <a:spcPct val="0"/>
              </a:spcAft>
              <a:buClr>
                <a:srgbClr val="44546A"/>
              </a:buClr>
              <a:buSzPct val="100000"/>
              <a:buFont typeface="Wingdings" panose="05000000000000000000" pitchFamily="2" charset="2"/>
              <a:buChar char="§"/>
              <a:tabLst>
                <a:tab pos="296863" algn="l"/>
              </a:tabLst>
              <a:defRPr/>
            </a:pPr>
            <a:endParaRPr lang="en-US" sz="800" dirty="0">
              <a:solidFill>
                <a:prstClr val="black"/>
              </a:solidFill>
              <a:latin typeface="Arial"/>
              <a:cs typeface="Arial" panose="020B0604020202020204" pitchFamily="34" charset="0"/>
            </a:endParaRPr>
          </a:p>
          <a:p>
            <a:pPr>
              <a:spcBef>
                <a:spcPts val="200"/>
              </a:spcBef>
              <a:defRPr/>
            </a:pPr>
            <a:r>
              <a:rPr lang="en-US" sz="1000" b="1" dirty="0">
                <a:solidFill>
                  <a:srgbClr val="4F2D7F"/>
                </a:solidFill>
                <a:latin typeface="Arial"/>
              </a:rPr>
              <a:t>Education, licenses &amp; certifications</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Master of Sciences, Rochester Institute, New York</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Bachelor of Engineering, </a:t>
            </a:r>
            <a:r>
              <a:rPr lang="en-US" sz="800" dirty="0" err="1">
                <a:solidFill>
                  <a:prstClr val="black"/>
                </a:solidFill>
                <a:latin typeface="Arial"/>
                <a:cs typeface="Arial" panose="020B0604020202020204" pitchFamily="34" charset="0"/>
              </a:rPr>
              <a:t>Rohikhand</a:t>
            </a:r>
            <a:r>
              <a:rPr lang="en-US" sz="800" dirty="0">
                <a:solidFill>
                  <a:prstClr val="black"/>
                </a:solidFill>
                <a:latin typeface="Arial"/>
                <a:cs typeface="Arial" panose="020B0604020202020204" pitchFamily="34" charset="0"/>
              </a:rPr>
              <a:t> University, India</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 Certified GB BB practitioner </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Certified Information Security Auditor, UK, </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Certified PRINCE 2 Practitioner, UK</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Certified Quality Auditor, Norway, Certification in CMMI and PCMM </a:t>
            </a:r>
          </a:p>
          <a:p>
            <a:pPr marL="114300" lvl="1" indent="-114300" fontAlgn="base">
              <a:spcAft>
                <a:spcPct val="0"/>
              </a:spcAft>
              <a:buClr>
                <a:srgbClr val="44546A"/>
              </a:buClr>
              <a:buSzPct val="100000"/>
              <a:buFont typeface="Wingdings" panose="05000000000000000000" pitchFamily="2" charset="2"/>
              <a:buChar char="§"/>
              <a:tabLst>
                <a:tab pos="296863" algn="l"/>
              </a:tabLst>
              <a:defRPr/>
            </a:pPr>
            <a:r>
              <a:rPr lang="en-US" sz="800" dirty="0">
                <a:solidFill>
                  <a:prstClr val="black"/>
                </a:solidFill>
                <a:latin typeface="Arial"/>
                <a:cs typeface="Arial" panose="020B0604020202020204" pitchFamily="34" charset="0"/>
              </a:rPr>
              <a:t>Certified ITIL – Foundation, Trained COBIT 5 - Foundation</a:t>
            </a:r>
          </a:p>
        </p:txBody>
      </p:sp>
      <p:sp>
        <p:nvSpPr>
          <p:cNvPr id="11" name="Text Placeholder 18">
            <a:extLst>
              <a:ext uri="{FF2B5EF4-FFF2-40B4-BE49-F238E27FC236}">
                <a16:creationId xmlns:a16="http://schemas.microsoft.com/office/drawing/2014/main" id="{D729953E-6B77-4A9A-95C4-20E5BBFAC27F}"/>
              </a:ext>
            </a:extLst>
          </p:cNvPr>
          <p:cNvSpPr txBox="1">
            <a:spLocks/>
          </p:cNvSpPr>
          <p:nvPr/>
        </p:nvSpPr>
        <p:spPr>
          <a:xfrm>
            <a:off x="3856367" y="820466"/>
            <a:ext cx="6496808" cy="5110825"/>
          </a:xfrm>
          <a:prstGeom prst="rect">
            <a:avLst/>
          </a:prstGeom>
        </p:spPr>
        <p:txBody>
          <a:bodyPr/>
          <a:lstStyle>
            <a:lvl1pPr marL="0" indent="0" algn="l" defTabSz="914400" rtl="0" eaLnBrk="1" latinLnBrk="0" hangingPunct="1">
              <a:lnSpc>
                <a:spcPct val="100000"/>
              </a:lnSpc>
              <a:spcBef>
                <a:spcPts val="0"/>
              </a:spcBef>
              <a:spcAft>
                <a:spcPts val="600"/>
              </a:spcAft>
              <a:buFontTx/>
              <a:buNone/>
              <a:defRPr sz="1500" b="1" kern="1200">
                <a:solidFill>
                  <a:schemeClr val="tx2"/>
                </a:solidFill>
                <a:latin typeface="+mn-lt"/>
                <a:ea typeface="+mn-ea"/>
                <a:cs typeface="+mn-cs"/>
              </a:defRPr>
            </a:lvl1pPr>
            <a:lvl2pPr marL="0" indent="0" algn="l" defTabSz="914400" rtl="0" eaLnBrk="1" latinLnBrk="0" hangingPunct="1">
              <a:lnSpc>
                <a:spcPct val="100000"/>
              </a:lnSpc>
              <a:spcBef>
                <a:spcPts val="0"/>
              </a:spcBef>
              <a:spcAft>
                <a:spcPts val="600"/>
              </a:spcAft>
              <a:buFontTx/>
              <a:buNone/>
              <a:defRPr sz="1500" kern="1200">
                <a:solidFill>
                  <a:schemeClr val="tx2"/>
                </a:solidFill>
                <a:latin typeface="+mn-lt"/>
                <a:ea typeface="+mn-ea"/>
                <a:cs typeface="+mn-cs"/>
              </a:defRPr>
            </a:lvl2pPr>
            <a:lvl3pPr marL="288000" indent="-288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3pPr>
            <a:lvl4pPr marL="432000" indent="-144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4pPr>
            <a:lvl5pPr marL="720000" indent="-288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1500" kern="1200" baseline="0">
                <a:solidFill>
                  <a:schemeClr val="tx2"/>
                </a:solidFill>
                <a:latin typeface="+mn-lt"/>
                <a:ea typeface="+mn-ea"/>
                <a:cs typeface="+mn-cs"/>
              </a:defRPr>
            </a:lvl5pPr>
            <a:lvl6pPr marL="864000" indent="-144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6pPr>
            <a:lvl7pPr marL="1152000" indent="-288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7pPr>
            <a:lvl8pPr marL="1296000" indent="-144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300"/>
              </a:spcBef>
              <a:spcAft>
                <a:spcPts val="200"/>
              </a:spcAft>
              <a:defRPr/>
            </a:pPr>
            <a:r>
              <a:rPr lang="en-GB" sz="1000" spc="-5" dirty="0">
                <a:solidFill>
                  <a:srgbClr val="4F2D7F"/>
                </a:solidFill>
                <a:latin typeface="Arial"/>
                <a:cs typeface="Calibri"/>
              </a:rPr>
              <a:t>Background</a:t>
            </a:r>
          </a:p>
          <a:p>
            <a:pPr lvl="1">
              <a:spcAft>
                <a:spcPts val="200"/>
              </a:spcAft>
              <a:defRPr/>
            </a:pPr>
            <a:r>
              <a:rPr lang="en-US" sz="900" dirty="0">
                <a:solidFill>
                  <a:srgbClr val="000000"/>
                </a:solidFill>
                <a:latin typeface="Arial"/>
              </a:rPr>
              <a:t>With more than 20 years of experience in the area of consulting and quality management, Nitesh is an expert in leading and strategizing performance excellence &amp; Lean Six Sigma operations for various clients in Grant Thornton in India. He has delivered more than 300 projects by conceptualizing strategy and laying down a framework in the Lean Six Sigma domain to help organizations take up end-to-end performance improvement </a:t>
            </a:r>
            <a:r>
              <a:rPr lang="en-US" sz="900" dirty="0" err="1">
                <a:solidFill>
                  <a:srgbClr val="000000"/>
                </a:solidFill>
                <a:latin typeface="Arial"/>
              </a:rPr>
              <a:t>programme</a:t>
            </a:r>
            <a:r>
              <a:rPr lang="en-US" sz="900" dirty="0">
                <a:solidFill>
                  <a:srgbClr val="000000"/>
                </a:solidFill>
                <a:latin typeface="Arial"/>
              </a:rPr>
              <a:t>. </a:t>
            </a:r>
            <a:br>
              <a:rPr lang="en-US" sz="900" dirty="0">
                <a:solidFill>
                  <a:srgbClr val="000000"/>
                </a:solidFill>
                <a:latin typeface="Arial"/>
              </a:rPr>
            </a:br>
            <a:endParaRPr lang="en-US" sz="900" dirty="0">
              <a:solidFill>
                <a:srgbClr val="000000"/>
              </a:solidFill>
              <a:latin typeface="Arial"/>
            </a:endParaRPr>
          </a:p>
          <a:p>
            <a:pPr lvl="1">
              <a:spcAft>
                <a:spcPts val="200"/>
              </a:spcAft>
              <a:defRPr/>
            </a:pPr>
            <a:r>
              <a:rPr lang="en-US" sz="900" dirty="0">
                <a:solidFill>
                  <a:srgbClr val="000000"/>
                </a:solidFill>
                <a:latin typeface="Arial"/>
              </a:rPr>
              <a:t>Has identified key business drivers and has worked on multiple model and non-model based </a:t>
            </a:r>
            <a:r>
              <a:rPr lang="en-US" sz="900">
                <a:solidFill>
                  <a:srgbClr val="000000"/>
                </a:solidFill>
                <a:latin typeface="Arial"/>
              </a:rPr>
              <a:t>advisory &amp; training </a:t>
            </a:r>
            <a:r>
              <a:rPr lang="en-US" sz="900" dirty="0">
                <a:solidFill>
                  <a:srgbClr val="000000"/>
                </a:solidFill>
                <a:latin typeface="Arial"/>
              </a:rPr>
              <a:t>services. Apart from Lean Six Sigma, Nitesh has also defined roadmap to lead engagements on Capability Maturity Model, People Management Practices (PCMM), ISO Standards, RKBNQA, MBNQA. Nitesh displays leadership skills that have helped in building key strategic relationship with clients. He holds experience in working on multiple projects across locations. Has worked across sectors like Manufacturing, BFSI, Healthcare, Pharmaceuticals, Technology, </a:t>
            </a:r>
            <a:r>
              <a:rPr lang="en-US" sz="900" dirty="0" err="1">
                <a:solidFill>
                  <a:srgbClr val="000000"/>
                </a:solidFill>
                <a:latin typeface="Arial"/>
              </a:rPr>
              <a:t>ITes</a:t>
            </a:r>
            <a:r>
              <a:rPr lang="en-US" sz="900" dirty="0">
                <a:solidFill>
                  <a:srgbClr val="000000"/>
                </a:solidFill>
                <a:latin typeface="Arial"/>
              </a:rPr>
              <a:t>, Retail and many more.</a:t>
            </a:r>
          </a:p>
          <a:p>
            <a:pPr lvl="1">
              <a:spcAft>
                <a:spcPts val="200"/>
              </a:spcAft>
              <a:defRPr/>
            </a:pPr>
            <a:endParaRPr lang="en-US" sz="900" dirty="0">
              <a:solidFill>
                <a:srgbClr val="000000"/>
              </a:solidFill>
              <a:latin typeface="Arial"/>
            </a:endParaRPr>
          </a:p>
          <a:p>
            <a:pPr>
              <a:spcBef>
                <a:spcPts val="300"/>
              </a:spcBef>
              <a:spcAft>
                <a:spcPts val="200"/>
              </a:spcAft>
              <a:defRPr/>
            </a:pPr>
            <a:r>
              <a:rPr lang="en-GB" sz="1000" spc="-5" dirty="0">
                <a:solidFill>
                  <a:srgbClr val="4F2D7F"/>
                </a:solidFill>
                <a:latin typeface="Arial"/>
                <a:cs typeface="Calibri"/>
              </a:rPr>
              <a:t>Professional and industry experience</a:t>
            </a:r>
          </a:p>
          <a:p>
            <a:pPr>
              <a:spcAft>
                <a:spcPts val="200"/>
              </a:spcAft>
              <a:defRPr/>
            </a:pPr>
            <a:r>
              <a:rPr lang="en-US" sz="900" b="0" dirty="0">
                <a:solidFill>
                  <a:srgbClr val="000000"/>
                </a:solidFill>
                <a:latin typeface="Arial"/>
                <a:cs typeface="Times New Roman" pitchFamily="18" charset="0"/>
              </a:rPr>
              <a:t>Nitesh’s experience covers, but is not limited to the following:</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He has chartered comprehensive transformation projects on performance and process initiatives across industries and sectors such as Healthcare, Pharmaceuticals, Information Technology, Manufacturing, Automobile, Telecom, Logistics and Supply Chain, Banking, Hospitality and many more. Having done his masters with specialization in economics of project development and management,</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Has worked with one of the large bank having global operations for a 9 country Lean implementation </a:t>
            </a:r>
            <a:r>
              <a:rPr lang="en-US" sz="900" dirty="0" err="1">
                <a:solidFill>
                  <a:srgbClr val="000000"/>
                </a:solidFill>
                <a:latin typeface="Arial"/>
                <a:cs typeface="Times New Roman" pitchFamily="18" charset="0"/>
              </a:rPr>
              <a:t>programme</a:t>
            </a:r>
            <a:r>
              <a:rPr lang="en-US" sz="900" dirty="0">
                <a:solidFill>
                  <a:srgbClr val="000000"/>
                </a:solidFill>
                <a:latin typeface="Arial"/>
                <a:cs typeface="Times New Roman" pitchFamily="18" charset="0"/>
              </a:rPr>
              <a:t>. This engagement involved time bound, ROI driven </a:t>
            </a:r>
            <a:r>
              <a:rPr lang="en-US" sz="900" dirty="0" err="1">
                <a:solidFill>
                  <a:srgbClr val="000000"/>
                </a:solidFill>
                <a:latin typeface="Arial"/>
                <a:cs typeface="Times New Roman" pitchFamily="18" charset="0"/>
              </a:rPr>
              <a:t>programme</a:t>
            </a:r>
            <a:r>
              <a:rPr lang="en-US" sz="900" dirty="0">
                <a:solidFill>
                  <a:srgbClr val="000000"/>
                </a:solidFill>
                <a:latin typeface="Arial"/>
                <a:cs typeface="Times New Roman" pitchFamily="18" charset="0"/>
              </a:rPr>
              <a:t> that should first help educate the masses and build competency to improve individual productivity. In turn optimize processes for better FTE utilization. Involved managing cross geo stakeholders, strategized custom solution specific to need, develop implementation roadmap, handhold &amp; facilitate projects</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Nitesh has demonstrated successful engagement completion within budget and timely with multiple large engagements sprawled across India and international. Defined and established people management concept for many IT, Non-IT and aviation organizations across the globe; consisting career planning, competency definitions/planning, competency development, staffing, succession planning. </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Helped top IT firms in India to implement best practices from CMMI for high maturity implementations. Pioneered in facilitation for development of Prediction Models, Quantitative Management, SPC. Has identified key business drivers and has worked on multiple model and non-model based advisory, training services. Apart from Lean Six Sigma, </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Has trained more than 3900 professionals across the globe on Lean Six Sigma methodology and is known to be an avid trainer amongst Organizations and institutions. Been a visiting faculty to premiere educational institutions such as IIT, IIM, ISB, Delhi University, Symbiosis, FORE School and many more. </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He has also been engaged in multiple projects of data analytics, process transformation, process engineering, BPM Initiatives, TPM, TQM, Prediction Modeling, Simulations, Minitab and more. </a:t>
            </a:r>
          </a:p>
          <a:p>
            <a:pPr marL="171450" lvl="1" indent="-171450">
              <a:spcAft>
                <a:spcPts val="200"/>
              </a:spcAft>
              <a:buSzPct val="100000"/>
              <a:buFont typeface="Arial" panose="020B0604020202020204" pitchFamily="34" charset="0"/>
              <a:buChar char="•"/>
              <a:defRPr/>
            </a:pPr>
            <a:r>
              <a:rPr lang="en-US" sz="900" dirty="0">
                <a:solidFill>
                  <a:srgbClr val="000000"/>
                </a:solidFill>
                <a:latin typeface="Arial"/>
                <a:cs typeface="Times New Roman" pitchFamily="18" charset="0"/>
              </a:rPr>
              <a:t>Nitesh holds vast experience in Process optimization and business transformation, he is well skilled with data analytics tools and holds expertise in hypothesis testing, Gage R&amp;R and more.</a:t>
            </a:r>
          </a:p>
        </p:txBody>
      </p:sp>
      <p:cxnSp>
        <p:nvCxnSpPr>
          <p:cNvPr id="12" name="Straight Connector 11">
            <a:extLst>
              <a:ext uri="{FF2B5EF4-FFF2-40B4-BE49-F238E27FC236}">
                <a16:creationId xmlns:a16="http://schemas.microsoft.com/office/drawing/2014/main" id="{17086C04-6A25-44C6-BBE5-C80A97D1A2D8}"/>
              </a:ext>
            </a:extLst>
          </p:cNvPr>
          <p:cNvCxnSpPr/>
          <p:nvPr/>
        </p:nvCxnSpPr>
        <p:spPr>
          <a:xfrm flipH="1">
            <a:off x="3691092" y="1156092"/>
            <a:ext cx="1" cy="4937760"/>
          </a:xfrm>
          <a:prstGeom prst="line">
            <a:avLst/>
          </a:prstGeom>
          <a:noFill/>
          <a:ln w="12700" cap="flat" cmpd="sng" algn="ctr">
            <a:solidFill>
              <a:srgbClr val="00338D"/>
            </a:solidFill>
            <a:prstDash val="solid"/>
            <a:miter lim="800000"/>
          </a:ln>
          <a:effectLst/>
        </p:spPr>
      </p:cxnSp>
      <p:pic>
        <p:nvPicPr>
          <p:cNvPr id="13" name="Picture 12">
            <a:extLst>
              <a:ext uri="{FF2B5EF4-FFF2-40B4-BE49-F238E27FC236}">
                <a16:creationId xmlns:a16="http://schemas.microsoft.com/office/drawing/2014/main" id="{ED3A17C6-3CE4-4838-AC89-CBFD5B958A31}"/>
              </a:ext>
            </a:extLst>
          </p:cNvPr>
          <p:cNvPicPr>
            <a:picLocks noChangeAspect="1"/>
          </p:cNvPicPr>
          <p:nvPr/>
        </p:nvPicPr>
        <p:blipFill rotWithShape="1">
          <a:blip r:embed="rId2" cstate="email">
            <a:grayscl/>
            <a:extLst>
              <a:ext uri="{28A0092B-C50C-407E-A947-70E740481C1C}">
                <a14:useLocalDpi xmlns:a14="http://schemas.microsoft.com/office/drawing/2010/main"/>
              </a:ext>
            </a:extLst>
          </a:blip>
          <a:srcRect/>
          <a:stretch/>
        </p:blipFill>
        <p:spPr>
          <a:xfrm>
            <a:off x="2042962" y="1128927"/>
            <a:ext cx="1225652" cy="1396367"/>
          </a:xfrm>
          <a:prstGeom prst="rect">
            <a:avLst/>
          </a:prstGeom>
          <a:ln w="57150" cap="sq" cmpd="thickThin">
            <a:solidFill>
              <a:schemeClr val="accent1"/>
            </a:solidFill>
            <a:prstDash val="solid"/>
            <a:miter lim="800000"/>
          </a:ln>
          <a:effectLst/>
        </p:spPr>
      </p:pic>
    </p:spTree>
    <p:extLst>
      <p:ext uri="{BB962C8B-B14F-4D97-AF65-F5344CB8AC3E}">
        <p14:creationId xmlns:p14="http://schemas.microsoft.com/office/powerpoint/2010/main" val="3229490336"/>
      </p:ext>
    </p:extLst>
  </p:cSld>
  <p:clrMapOvr>
    <a:masterClrMapping/>
  </p:clrMapOvr>
</p:sld>
</file>

<file path=ppt/theme/theme1.xml><?xml version="1.0" encoding="utf-8"?>
<a:theme xmlns:a="http://schemas.openxmlformats.org/drawingml/2006/main" name="3_Content">
  <a:themeElements>
    <a:clrScheme name="GT New">
      <a:dk1>
        <a:sysClr val="windowText" lastClr="000000"/>
      </a:dk1>
      <a:lt1>
        <a:sysClr val="window" lastClr="FFFFFF"/>
      </a:lt1>
      <a:dk2>
        <a:srgbClr val="747678"/>
      </a:dk2>
      <a:lt2>
        <a:srgbClr val="747678"/>
      </a:lt2>
      <a:accent1>
        <a:srgbClr val="4F2D7F"/>
      </a:accent1>
      <a:accent2>
        <a:srgbClr val="C8BEAF"/>
      </a:accent2>
      <a:accent3>
        <a:srgbClr val="00A7B5"/>
      </a:accent3>
      <a:accent4>
        <a:srgbClr val="FF7D1E"/>
      </a:accent4>
      <a:accent5>
        <a:srgbClr val="9BD732"/>
      </a:accent5>
      <a:accent6>
        <a:srgbClr val="E92841"/>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F2D7F"/>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extLst>
    <a:ext uri="{05A4C25C-085E-4340-85A3-A5531E510DB2}">
      <thm15:themeFamily xmlns:thm15="http://schemas.microsoft.com/office/thememl/2012/main" name="GTI_Onscreen template_4x3_v6.potx" id="{5E21168C-DFDC-4CBA-8599-741201AB612C}" vid="{F29CA583-772C-41BC-85EE-61BF22340F8A}"/>
    </a:ext>
  </a:extLst>
</a:theme>
</file>

<file path=docProps/app.xml><?xml version="1.0" encoding="utf-8"?>
<Properties xmlns="http://schemas.openxmlformats.org/officeDocument/2006/extended-properties" xmlns:vt="http://schemas.openxmlformats.org/officeDocument/2006/docPropsVTypes">
  <TotalTime>19</TotalTime>
  <Words>638</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Wingdings</vt:lpstr>
      <vt:lpstr>3_Content</vt:lpstr>
      <vt:lpstr>Our team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team </dc:title>
  <dc:creator>Nitesh Jain</dc:creator>
  <cp:lastModifiedBy>Nitesh Jain</cp:lastModifiedBy>
  <cp:revision>2</cp:revision>
  <dcterms:created xsi:type="dcterms:W3CDTF">2022-11-18T11:40:45Z</dcterms:created>
  <dcterms:modified xsi:type="dcterms:W3CDTF">2022-11-18T11:59:54Z</dcterms:modified>
</cp:coreProperties>
</file>